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64.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260.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tags/tag1.xml" ContentType="application/vnd.openxmlformats-officedocument.presentationml.tags+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17" r:id="rId15"/>
    <p:sldMasterId id="2147483829" r:id="rId16"/>
    <p:sldMasterId id="2147483841" r:id="rId17"/>
    <p:sldMasterId id="2147483853" r:id="rId18"/>
    <p:sldMasterId id="2147483865" r:id="rId19"/>
    <p:sldMasterId id="2147483877" r:id="rId20"/>
    <p:sldMasterId id="2147483889" r:id="rId21"/>
    <p:sldMasterId id="2147483901" r:id="rId22"/>
    <p:sldMasterId id="2147483913" r:id="rId23"/>
    <p:sldMasterId id="2147483925" r:id="rId24"/>
    <p:sldMasterId id="2147483937" r:id="rId25"/>
  </p:sldMasterIdLst>
  <p:notesMasterIdLst>
    <p:notesMasterId r:id="rId37"/>
  </p:notesMasterIdLst>
  <p:handoutMasterIdLst>
    <p:handoutMasterId r:id="rId38"/>
  </p:handoutMasterIdLst>
  <p:sldIdLst>
    <p:sldId id="610" r:id="rId26"/>
    <p:sldId id="330" r:id="rId27"/>
    <p:sldId id="612" r:id="rId28"/>
    <p:sldId id="611" r:id="rId29"/>
    <p:sldId id="329" r:id="rId30"/>
    <p:sldId id="502" r:id="rId31"/>
    <p:sldId id="495" r:id="rId32"/>
    <p:sldId id="482" r:id="rId33"/>
    <p:sldId id="624" r:id="rId34"/>
    <p:sldId id="626" r:id="rId35"/>
    <p:sldId id="573" r:id="rId36"/>
  </p:sldIdLst>
  <p:sldSz cx="9431338" cy="5832475"/>
  <p:notesSz cx="6797675" cy="9926638"/>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xmlns="" val="1"/>
      </p:ext>
    </p:extLst>
  </p:showPr>
  <p:clrMru>
    <a:srgbClr val="0DBFE3"/>
    <a:srgbClr val="150284"/>
    <a:srgbClr val="003366"/>
    <a:srgbClr val="7E7E08"/>
    <a:srgbClr val="D2DAFA"/>
    <a:srgbClr val="CCCCFF"/>
    <a:srgbClr val="9CC5FE"/>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2623" autoAdjust="0"/>
  </p:normalViewPr>
  <p:slideViewPr>
    <p:cSldViewPr>
      <p:cViewPr varScale="1">
        <p:scale>
          <a:sx n="134" d="100"/>
          <a:sy n="134" d="100"/>
        </p:scale>
        <p:origin x="-810" y="-84"/>
      </p:cViewPr>
      <p:guideLst>
        <p:guide orient="horz" pos="1840"/>
        <p:guide pos="301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96376FA-1C22-44B2-8371-E104C9F49A89}" type="doc">
      <dgm:prSet loTypeId="urn:microsoft.com/office/officeart/2005/8/layout/vList5" loCatId="list" qsTypeId="urn:microsoft.com/office/officeart/2005/8/quickstyle/simple2#1" qsCatId="simple" csTypeId="urn:microsoft.com/office/officeart/2005/8/colors/colorful5#1" csCatId="colorful" phldr="1"/>
      <dgm:spPr/>
      <dgm:t>
        <a:bodyPr/>
        <a:lstStyle/>
        <a:p>
          <a:endParaRPr lang="zh-CN" altLang="en-US"/>
        </a:p>
      </dgm:t>
    </dgm:pt>
    <dgm:pt modelId="{627AB2EA-FDAF-4444-9BA0-D3C31692168E}">
      <dgm:prSet phldrT="[文本]" phldr="0" custT="1"/>
      <dgm:spPr/>
      <dgm:t>
        <a:bodyPr vert="horz" wrap="square"/>
        <a:lstStyle/>
        <a:p>
          <a:pPr>
            <a:lnSpc>
              <a:spcPct val="70000"/>
            </a:lnSpc>
            <a:spcBef>
              <a:spcPct val="0"/>
            </a:spcBef>
            <a:spcAft>
              <a:spcPts val="500"/>
            </a:spcAft>
          </a:pPr>
          <a:r>
            <a:rPr lang="zh-CN" altLang="en-US" sz="1600" b="0" dirty="0">
              <a:latin typeface="微软雅黑" panose="020B0503020204020204" charset="-122"/>
              <a:ea typeface="微软雅黑" panose="020B0503020204020204" charset="-122"/>
            </a:rPr>
            <a:t>听</a:t>
          </a:r>
        </a:p>
      </dgm:t>
    </dgm:pt>
    <dgm:pt modelId="{3C1934F7-3045-4B99-ACC2-889565F4BF65}" type="parTrans" cxnId="{3AAE581A-38B7-465E-BA8B-3F6F78F45F84}">
      <dgm:prSet/>
      <dgm:spPr/>
      <dgm:t>
        <a:bodyPr/>
        <a:lstStyle/>
        <a:p>
          <a:endParaRPr lang="zh-CN" altLang="en-US" b="0"/>
        </a:p>
      </dgm:t>
    </dgm:pt>
    <dgm:pt modelId="{6A106EB0-4711-47F2-9D2D-33E1F2A9AB33}" type="sibTrans" cxnId="{3AAE581A-38B7-465E-BA8B-3F6F78F45F84}">
      <dgm:prSet/>
      <dgm:spPr/>
      <dgm:t>
        <a:bodyPr/>
        <a:lstStyle/>
        <a:p>
          <a:endParaRPr lang="zh-CN" altLang="en-US" b="0"/>
        </a:p>
      </dgm:t>
    </dgm:pt>
    <dgm:pt modelId="{C26CFAFF-29FE-4D22-A153-F4BE94265DD9}">
      <dgm:prSet phldrT="[文本]" phldr="0" custT="1"/>
      <dgm:spPr/>
      <dgm:t>
        <a:bodyPr vert="horz" wrap="square"/>
        <a:lstStyle/>
        <a:p>
          <a:pPr>
            <a:lnSpc>
              <a:spcPct val="100000"/>
            </a:lnSpc>
            <a:spcBef>
              <a:spcPct val="0"/>
            </a:spcBef>
            <a:spcAft>
              <a:spcPct val="15000"/>
            </a:spcAft>
          </a:pPr>
          <a:r>
            <a:rPr lang="zh-CN" altLang="en-US" sz="1200" b="0" dirty="0">
              <a:latin typeface="微软雅黑" panose="020B0503020204020204" charset="-122"/>
              <a:ea typeface="微软雅黑" panose="020B0503020204020204" charset="-122"/>
            </a:rPr>
            <a:t>由专业人员讲解农业知识，普及农业文化</a:t>
          </a:r>
        </a:p>
      </dgm:t>
    </dgm:pt>
    <dgm:pt modelId="{57AA2C2C-3966-4FE6-9448-BFF43FAEBE5C}" type="parTrans" cxnId="{3C46F7AA-E9A3-411A-B620-9900AC360EA3}">
      <dgm:prSet/>
      <dgm:spPr/>
      <dgm:t>
        <a:bodyPr/>
        <a:lstStyle/>
        <a:p>
          <a:endParaRPr lang="zh-CN" altLang="en-US" b="0"/>
        </a:p>
      </dgm:t>
    </dgm:pt>
    <dgm:pt modelId="{76DE27BB-A2C6-4E82-8A8A-52B63AD9BA4B}" type="sibTrans" cxnId="{3C46F7AA-E9A3-411A-B620-9900AC360EA3}">
      <dgm:prSet/>
      <dgm:spPr/>
      <dgm:t>
        <a:bodyPr/>
        <a:lstStyle/>
        <a:p>
          <a:endParaRPr lang="zh-CN" altLang="en-US" b="0"/>
        </a:p>
      </dgm:t>
    </dgm:pt>
    <dgm:pt modelId="{E5C54B7F-6293-4728-8CF9-517577EB7FB4}">
      <dgm:prSet phldrT="[文本]" phldr="0" custT="1"/>
      <dgm:spPr/>
      <dgm:t>
        <a:bodyPr vert="horz" wrap="square"/>
        <a:lstStyle/>
        <a:p>
          <a:pPr>
            <a:lnSpc>
              <a:spcPct val="80000"/>
            </a:lnSpc>
            <a:spcBef>
              <a:spcPct val="0"/>
            </a:spcBef>
            <a:spcAft>
              <a:spcPct val="35000"/>
            </a:spcAft>
          </a:pPr>
          <a:r>
            <a:rPr lang="zh-CN" altLang="en-US" sz="1600" b="0" dirty="0">
              <a:latin typeface="微软雅黑" panose="020B0503020204020204" charset="-122"/>
              <a:ea typeface="微软雅黑" panose="020B0503020204020204" charset="-122"/>
            </a:rPr>
            <a:t>看</a:t>
          </a:r>
        </a:p>
      </dgm:t>
    </dgm:pt>
    <dgm:pt modelId="{CA05809E-77BF-49CB-BE1A-717983519A72}" type="parTrans" cxnId="{A795F496-0B62-43AC-902A-C1E5E1E74394}">
      <dgm:prSet/>
      <dgm:spPr/>
      <dgm:t>
        <a:bodyPr/>
        <a:lstStyle/>
        <a:p>
          <a:endParaRPr lang="zh-CN" altLang="en-US" b="0"/>
        </a:p>
      </dgm:t>
    </dgm:pt>
    <dgm:pt modelId="{0F0C2521-E13B-4D6B-8BFC-8D07FEE9FA09}" type="sibTrans" cxnId="{A795F496-0B62-43AC-902A-C1E5E1E74394}">
      <dgm:prSet/>
      <dgm:spPr/>
      <dgm:t>
        <a:bodyPr/>
        <a:lstStyle/>
        <a:p>
          <a:endParaRPr lang="zh-CN" altLang="en-US" b="0"/>
        </a:p>
      </dgm:t>
    </dgm:pt>
    <dgm:pt modelId="{F9D665F8-AE48-4505-A72D-C7826C6C9B5A}">
      <dgm:prSet phldrT="[文本]" phldr="0" custT="1"/>
      <dgm:spPr/>
      <dgm:t>
        <a:bodyPr vert="horz" wrap="square"/>
        <a:lstStyle/>
        <a:p>
          <a:pPr>
            <a:lnSpc>
              <a:spcPct val="100000"/>
            </a:lnSpc>
            <a:spcBef>
              <a:spcPct val="0"/>
            </a:spcBef>
            <a:spcAft>
              <a:spcPct val="15000"/>
            </a:spcAft>
          </a:pPr>
          <a:r>
            <a:rPr lang="zh-CN" altLang="en-US" sz="1200" b="0" dirty="0">
              <a:latin typeface="微软雅黑" panose="020B0503020204020204" charset="-122"/>
              <a:ea typeface="微软雅黑" panose="020B0503020204020204" charset="-122"/>
            </a:rPr>
            <a:t>学生走进农作物场地，观察农作物的特性，结合课本了解所学知识</a:t>
          </a:r>
        </a:p>
      </dgm:t>
    </dgm:pt>
    <dgm:pt modelId="{29AE93C7-C75C-409A-BADF-678E80463496}" type="parTrans" cxnId="{A6DD9EE9-E778-4555-A03A-79A5DE92AE46}">
      <dgm:prSet/>
      <dgm:spPr/>
      <dgm:t>
        <a:bodyPr/>
        <a:lstStyle/>
        <a:p>
          <a:endParaRPr lang="zh-CN" altLang="en-US" b="0"/>
        </a:p>
      </dgm:t>
    </dgm:pt>
    <dgm:pt modelId="{61E65692-3C33-434F-88F0-A986E630BF0D}" type="sibTrans" cxnId="{A6DD9EE9-E778-4555-A03A-79A5DE92AE46}">
      <dgm:prSet/>
      <dgm:spPr/>
      <dgm:t>
        <a:bodyPr/>
        <a:lstStyle/>
        <a:p>
          <a:endParaRPr lang="zh-CN" altLang="en-US" b="0"/>
        </a:p>
      </dgm:t>
    </dgm:pt>
    <dgm:pt modelId="{73F77810-466B-4F2B-AE13-CF526EB80F2E}">
      <dgm:prSet phldrT="[文本]" phldr="0" custT="1"/>
      <dgm:spPr/>
      <dgm:t>
        <a:bodyPr vert="horz" wrap="square"/>
        <a:lstStyle/>
        <a:p>
          <a:pPr>
            <a:lnSpc>
              <a:spcPct val="80000"/>
            </a:lnSpc>
            <a:spcBef>
              <a:spcPct val="0"/>
            </a:spcBef>
            <a:spcAft>
              <a:spcPct val="35000"/>
            </a:spcAft>
          </a:pPr>
          <a:r>
            <a:rPr lang="zh-CN" altLang="en-US" sz="1600" b="0" dirty="0">
              <a:latin typeface="微软雅黑" panose="020B0503020204020204" charset="-122"/>
              <a:ea typeface="微软雅黑" panose="020B0503020204020204" charset="-122"/>
            </a:rPr>
            <a:t>学</a:t>
          </a:r>
        </a:p>
      </dgm:t>
    </dgm:pt>
    <dgm:pt modelId="{B2010AB7-9E52-48C9-8DBA-EBB4116C654F}" type="parTrans" cxnId="{A2DC8C3E-A6EC-4FCE-A530-50294E98D121}">
      <dgm:prSet/>
      <dgm:spPr/>
      <dgm:t>
        <a:bodyPr/>
        <a:lstStyle/>
        <a:p>
          <a:endParaRPr lang="zh-CN" altLang="en-US" b="0"/>
        </a:p>
      </dgm:t>
    </dgm:pt>
    <dgm:pt modelId="{617D2E86-BEBC-4CB0-BC47-1411A5DCC832}" type="sibTrans" cxnId="{A2DC8C3E-A6EC-4FCE-A530-50294E98D121}">
      <dgm:prSet/>
      <dgm:spPr/>
      <dgm:t>
        <a:bodyPr/>
        <a:lstStyle/>
        <a:p>
          <a:endParaRPr lang="zh-CN" altLang="en-US" b="0"/>
        </a:p>
      </dgm:t>
    </dgm:pt>
    <dgm:pt modelId="{56D57591-C192-44B0-A40A-CB6C616CA9C5}">
      <dgm:prSet phldrT="[文本]" phldr="0" custT="1"/>
      <dgm:spPr/>
      <dgm:t>
        <a:bodyPr vert="horz" wrap="square"/>
        <a:lstStyle/>
        <a:p>
          <a:pPr>
            <a:lnSpc>
              <a:spcPct val="100000"/>
            </a:lnSpc>
            <a:spcBef>
              <a:spcPct val="0"/>
            </a:spcBef>
            <a:spcAft>
              <a:spcPct val="15000"/>
            </a:spcAft>
          </a:pPr>
          <a:r>
            <a:rPr lang="zh-CN" altLang="en-US" sz="1200" b="0" dirty="0">
              <a:latin typeface="微软雅黑" panose="020B0503020204020204" charset="-122"/>
              <a:ea typeface="微软雅黑" panose="020B0503020204020204" charset="-122"/>
            </a:rPr>
            <a:t>跟随专业人员学习如何劳作，</a:t>
          </a:r>
        </a:p>
      </dgm:t>
    </dgm:pt>
    <dgm:pt modelId="{829EA046-02D2-4342-9BAA-F70FCCFE6544}" type="parTrans" cxnId="{ECD57C0D-5C23-490F-B981-42DD49B9328D}">
      <dgm:prSet/>
      <dgm:spPr/>
      <dgm:t>
        <a:bodyPr/>
        <a:lstStyle/>
        <a:p>
          <a:endParaRPr lang="zh-CN" altLang="en-US" b="0"/>
        </a:p>
      </dgm:t>
    </dgm:pt>
    <dgm:pt modelId="{362C5D19-169C-4F34-A2FC-B9472DF08610}" type="sibTrans" cxnId="{ECD57C0D-5C23-490F-B981-42DD49B9328D}">
      <dgm:prSet/>
      <dgm:spPr/>
      <dgm:t>
        <a:bodyPr/>
        <a:lstStyle/>
        <a:p>
          <a:endParaRPr lang="zh-CN" altLang="en-US" b="0"/>
        </a:p>
      </dgm:t>
    </dgm:pt>
    <dgm:pt modelId="{9BCA3959-0ACE-4B76-AD2F-3988949FDA24}">
      <dgm:prSet phldrT="[文本]" phldr="0" custT="1"/>
      <dgm:spPr/>
      <dgm:t>
        <a:bodyPr vert="horz" wrap="square"/>
        <a:lstStyle/>
        <a:p>
          <a:pPr>
            <a:lnSpc>
              <a:spcPct val="80000"/>
            </a:lnSpc>
            <a:spcBef>
              <a:spcPct val="0"/>
            </a:spcBef>
            <a:spcAft>
              <a:spcPct val="35000"/>
            </a:spcAft>
          </a:pPr>
          <a:r>
            <a:rPr lang="zh-CN" altLang="en-US" sz="1600" b="0" dirty="0">
              <a:latin typeface="微软雅黑" panose="020B0503020204020204" charset="-122"/>
              <a:ea typeface="微软雅黑" panose="020B0503020204020204" charset="-122"/>
            </a:rPr>
            <a:t>做</a:t>
          </a:r>
        </a:p>
      </dgm:t>
    </dgm:pt>
    <dgm:pt modelId="{3E803624-2AE1-440C-8982-699C1D3C198B}" type="parTrans" cxnId="{F1007203-8720-41CE-9451-75C42A9935CF}">
      <dgm:prSet/>
      <dgm:spPr/>
      <dgm:t>
        <a:bodyPr/>
        <a:lstStyle/>
        <a:p>
          <a:endParaRPr lang="zh-CN" altLang="en-US" b="0"/>
        </a:p>
      </dgm:t>
    </dgm:pt>
    <dgm:pt modelId="{9920DDBA-3262-445A-BC93-F39B761D1CBE}" type="sibTrans" cxnId="{F1007203-8720-41CE-9451-75C42A9935CF}">
      <dgm:prSet/>
      <dgm:spPr/>
      <dgm:t>
        <a:bodyPr/>
        <a:lstStyle/>
        <a:p>
          <a:endParaRPr lang="zh-CN" altLang="en-US" b="0"/>
        </a:p>
      </dgm:t>
    </dgm:pt>
    <dgm:pt modelId="{4661EB62-57C1-4B09-96C2-D4FCEF547219}">
      <dgm:prSet phldr="0" custT="1"/>
      <dgm:spPr/>
      <dgm:t>
        <a:bodyPr vert="horz" wrap="square"/>
        <a:lstStyle/>
        <a:p>
          <a:pPr>
            <a:lnSpc>
              <a:spcPct val="100000"/>
            </a:lnSpc>
            <a:spcBef>
              <a:spcPct val="0"/>
            </a:spcBef>
            <a:spcAft>
              <a:spcPct val="15000"/>
            </a:spcAft>
          </a:pPr>
          <a:r>
            <a:rPr lang="zh-CN" altLang="en-US" sz="1200" b="0" dirty="0" smtClean="0">
              <a:latin typeface="微软雅黑" panose="020B0503020204020204" charset="-122"/>
              <a:ea typeface="微软雅黑" panose="020B0503020204020204" charset="-122"/>
            </a:rPr>
            <a:t>亲自动手，直观的了解农作物的生产过程</a:t>
          </a:r>
          <a:endParaRPr sz="6500"/>
        </a:p>
      </dgm:t>
    </dgm:pt>
    <dgm:pt modelId="{BBBA95FB-FFF9-41A7-BE04-69F531A55CB8}" type="parTrans" cxnId="{2B2F5440-AEF1-49F9-AC64-914DC7EE0135}">
      <dgm:prSet/>
      <dgm:spPr/>
      <dgm:t>
        <a:bodyPr/>
        <a:lstStyle/>
        <a:p>
          <a:endParaRPr lang="zh-CN" altLang="en-US" b="0"/>
        </a:p>
      </dgm:t>
    </dgm:pt>
    <dgm:pt modelId="{4F8462C1-73C8-45BA-83FE-E124B9E4BEAF}" type="sibTrans" cxnId="{2B2F5440-AEF1-49F9-AC64-914DC7EE0135}">
      <dgm:prSet/>
      <dgm:spPr/>
      <dgm:t>
        <a:bodyPr/>
        <a:lstStyle/>
        <a:p>
          <a:endParaRPr lang="zh-CN" altLang="en-US" b="0"/>
        </a:p>
      </dgm:t>
    </dgm:pt>
    <dgm:pt modelId="{08716B43-186A-4B7A-BEB5-B7E7F54D876B}">
      <dgm:prSet phldrT="[文本]" phldr="0" custT="1"/>
      <dgm:spPr/>
      <dgm:t>
        <a:bodyPr vert="horz" wrap="square"/>
        <a:lstStyle/>
        <a:p>
          <a:pPr>
            <a:lnSpc>
              <a:spcPct val="80000"/>
            </a:lnSpc>
            <a:spcBef>
              <a:spcPct val="0"/>
            </a:spcBef>
            <a:spcAft>
              <a:spcPct val="35000"/>
            </a:spcAft>
          </a:pPr>
          <a:r>
            <a:rPr lang="zh-CN" altLang="en-US" sz="1600" b="0" dirty="0">
              <a:latin typeface="微软雅黑" panose="020B0503020204020204" charset="-122"/>
              <a:ea typeface="微软雅黑" panose="020B0503020204020204" charset="-122"/>
            </a:rPr>
            <a:t>思考</a:t>
          </a:r>
        </a:p>
      </dgm:t>
    </dgm:pt>
    <dgm:pt modelId="{B05F65D0-61DB-40D9-9DC0-37A3B6D5094A}" type="parTrans" cxnId="{3E4DF366-11D2-4D39-83E9-2D02231401BD}">
      <dgm:prSet/>
      <dgm:spPr/>
      <dgm:t>
        <a:bodyPr/>
        <a:lstStyle/>
        <a:p>
          <a:endParaRPr lang="zh-CN" altLang="en-US" b="0"/>
        </a:p>
      </dgm:t>
    </dgm:pt>
    <dgm:pt modelId="{40FF152B-7716-454D-82D5-1DF4419BD027}" type="sibTrans" cxnId="{3E4DF366-11D2-4D39-83E9-2D02231401BD}">
      <dgm:prSet/>
      <dgm:spPr/>
      <dgm:t>
        <a:bodyPr/>
        <a:lstStyle/>
        <a:p>
          <a:endParaRPr lang="zh-CN" altLang="en-US" b="0"/>
        </a:p>
      </dgm:t>
    </dgm:pt>
    <dgm:pt modelId="{43B24D87-0B34-483B-85E7-E97CCBFF21F4}">
      <dgm:prSet phldr="0" custT="1"/>
      <dgm:spPr/>
      <dgm:t>
        <a:bodyPr vert="horz" wrap="square"/>
        <a:lstStyle/>
        <a:p>
          <a:pPr>
            <a:lnSpc>
              <a:spcPct val="100000"/>
            </a:lnSpc>
            <a:spcBef>
              <a:spcPct val="0"/>
            </a:spcBef>
            <a:spcAft>
              <a:spcPct val="15000"/>
            </a:spcAft>
          </a:pPr>
          <a:r>
            <a:rPr lang="zh-CN" altLang="en-US" sz="1200" b="0" dirty="0" smtClean="0">
              <a:latin typeface="微软雅黑" panose="020B0503020204020204" charset="-122"/>
              <a:ea typeface="微软雅黑" panose="020B0503020204020204" charset="-122"/>
            </a:rPr>
            <a:t>通过研学可以发现理论知识跟实践是怎样的关系？</a:t>
          </a:r>
          <a:endParaRPr sz="6500"/>
        </a:p>
      </dgm:t>
    </dgm:pt>
    <dgm:pt modelId="{DAA52869-9B1A-4A16-BCAC-DCD39BAA8364}" type="parTrans" cxnId="{958395DD-9249-49CD-B730-CDEFB37F18D9}">
      <dgm:prSet/>
      <dgm:spPr/>
      <dgm:t>
        <a:bodyPr/>
        <a:lstStyle/>
        <a:p>
          <a:endParaRPr lang="zh-CN" altLang="en-US" b="0"/>
        </a:p>
      </dgm:t>
    </dgm:pt>
    <dgm:pt modelId="{84823208-B209-43B1-A094-D4602259E3FB}" type="sibTrans" cxnId="{958395DD-9249-49CD-B730-CDEFB37F18D9}">
      <dgm:prSet/>
      <dgm:spPr/>
      <dgm:t>
        <a:bodyPr/>
        <a:lstStyle/>
        <a:p>
          <a:endParaRPr lang="zh-CN" altLang="en-US" b="0"/>
        </a:p>
      </dgm:t>
    </dgm:pt>
    <dgm:pt modelId="{8482C414-F5DD-41B8-B286-E6D42B331640}" type="pres">
      <dgm:prSet presAssocID="{896376FA-1C22-44B2-8371-E104C9F49A89}" presName="Name0" presStyleCnt="0">
        <dgm:presLayoutVars>
          <dgm:dir/>
          <dgm:animLvl val="lvl"/>
          <dgm:resizeHandles val="exact"/>
        </dgm:presLayoutVars>
      </dgm:prSet>
      <dgm:spPr/>
      <dgm:t>
        <a:bodyPr/>
        <a:lstStyle/>
        <a:p>
          <a:endParaRPr lang="zh-CN" altLang="en-US"/>
        </a:p>
      </dgm:t>
    </dgm:pt>
    <dgm:pt modelId="{E328C779-0E6C-496C-932A-AEC5B284D72E}" type="pres">
      <dgm:prSet presAssocID="{627AB2EA-FDAF-4444-9BA0-D3C31692168E}" presName="linNode" presStyleCnt="0"/>
      <dgm:spPr/>
      <dgm:t>
        <a:bodyPr/>
        <a:lstStyle/>
        <a:p>
          <a:endParaRPr lang="zh-CN" altLang="en-US"/>
        </a:p>
      </dgm:t>
    </dgm:pt>
    <dgm:pt modelId="{1028CC58-D400-4EAB-8BC6-7440D2D5715A}" type="pres">
      <dgm:prSet presAssocID="{627AB2EA-FDAF-4444-9BA0-D3C31692168E}" presName="parentText" presStyleLbl="node1" presStyleIdx="0" presStyleCnt="5" custScaleX="57791" custLinFactNeighborX="-7914">
        <dgm:presLayoutVars>
          <dgm:chMax val="1"/>
          <dgm:bulletEnabled val="1"/>
        </dgm:presLayoutVars>
      </dgm:prSet>
      <dgm:spPr/>
      <dgm:t>
        <a:bodyPr/>
        <a:lstStyle/>
        <a:p>
          <a:endParaRPr lang="zh-CN" altLang="en-US"/>
        </a:p>
      </dgm:t>
    </dgm:pt>
    <dgm:pt modelId="{3521A4EF-5D3E-44CA-B88B-FF354C3D01DA}" type="pres">
      <dgm:prSet presAssocID="{627AB2EA-FDAF-4444-9BA0-D3C31692168E}" presName="descendantText" presStyleLbl="alignAccFollowNode1" presStyleIdx="0" presStyleCnt="5" custScaleX="123486" custLinFactNeighborX="228">
        <dgm:presLayoutVars>
          <dgm:bulletEnabled val="1"/>
        </dgm:presLayoutVars>
      </dgm:prSet>
      <dgm:spPr/>
      <dgm:t>
        <a:bodyPr/>
        <a:lstStyle/>
        <a:p>
          <a:endParaRPr lang="zh-CN" altLang="en-US"/>
        </a:p>
      </dgm:t>
    </dgm:pt>
    <dgm:pt modelId="{4B7878E3-F18D-4B75-82B2-2ABDAB395DFC}" type="pres">
      <dgm:prSet presAssocID="{6A106EB0-4711-47F2-9D2D-33E1F2A9AB33}" presName="sp" presStyleCnt="0"/>
      <dgm:spPr/>
      <dgm:t>
        <a:bodyPr/>
        <a:lstStyle/>
        <a:p>
          <a:endParaRPr lang="zh-CN" altLang="en-US"/>
        </a:p>
      </dgm:t>
    </dgm:pt>
    <dgm:pt modelId="{2D05B752-CD43-4390-B5DE-58191EA4467D}" type="pres">
      <dgm:prSet presAssocID="{E5C54B7F-6293-4728-8CF9-517577EB7FB4}" presName="linNode" presStyleCnt="0"/>
      <dgm:spPr/>
      <dgm:t>
        <a:bodyPr/>
        <a:lstStyle/>
        <a:p>
          <a:endParaRPr lang="zh-CN" altLang="en-US"/>
        </a:p>
      </dgm:t>
    </dgm:pt>
    <dgm:pt modelId="{BA003FB6-670C-4AD5-9A9E-1BDC9200DA7E}" type="pres">
      <dgm:prSet presAssocID="{E5C54B7F-6293-4728-8CF9-517577EB7FB4}" presName="parentText" presStyleLbl="node1" presStyleIdx="1" presStyleCnt="5" custScaleX="57791" custLinFactNeighborX="-7914">
        <dgm:presLayoutVars>
          <dgm:chMax val="1"/>
          <dgm:bulletEnabled val="1"/>
        </dgm:presLayoutVars>
      </dgm:prSet>
      <dgm:spPr/>
      <dgm:t>
        <a:bodyPr/>
        <a:lstStyle/>
        <a:p>
          <a:endParaRPr lang="zh-CN" altLang="en-US"/>
        </a:p>
      </dgm:t>
    </dgm:pt>
    <dgm:pt modelId="{7B0A5810-A050-4988-A11A-AA187D1C5A77}" type="pres">
      <dgm:prSet presAssocID="{E5C54B7F-6293-4728-8CF9-517577EB7FB4}" presName="descendantText" presStyleLbl="alignAccFollowNode1" presStyleIdx="1" presStyleCnt="5" custScaleX="123486" custLinFactNeighborX="228">
        <dgm:presLayoutVars>
          <dgm:bulletEnabled val="1"/>
        </dgm:presLayoutVars>
      </dgm:prSet>
      <dgm:spPr/>
      <dgm:t>
        <a:bodyPr/>
        <a:lstStyle/>
        <a:p>
          <a:endParaRPr lang="zh-CN" altLang="en-US"/>
        </a:p>
      </dgm:t>
    </dgm:pt>
    <dgm:pt modelId="{19B30207-FAF8-48AC-8624-76010E1BB6A2}" type="pres">
      <dgm:prSet presAssocID="{0F0C2521-E13B-4D6B-8BFC-8D07FEE9FA09}" presName="sp" presStyleCnt="0"/>
      <dgm:spPr/>
      <dgm:t>
        <a:bodyPr/>
        <a:lstStyle/>
        <a:p>
          <a:endParaRPr lang="zh-CN" altLang="en-US"/>
        </a:p>
      </dgm:t>
    </dgm:pt>
    <dgm:pt modelId="{47DEF9F5-B665-47EC-9B65-0DD639D4AD01}" type="pres">
      <dgm:prSet presAssocID="{73F77810-466B-4F2B-AE13-CF526EB80F2E}" presName="linNode" presStyleCnt="0"/>
      <dgm:spPr/>
      <dgm:t>
        <a:bodyPr/>
        <a:lstStyle/>
        <a:p>
          <a:endParaRPr lang="zh-CN" altLang="en-US"/>
        </a:p>
      </dgm:t>
    </dgm:pt>
    <dgm:pt modelId="{D2477001-16D3-4F42-9330-45AA49C1D77C}" type="pres">
      <dgm:prSet presAssocID="{73F77810-466B-4F2B-AE13-CF526EB80F2E}" presName="parentText" presStyleLbl="node1" presStyleIdx="2" presStyleCnt="5" custScaleX="57791" custLinFactNeighborX="-7914">
        <dgm:presLayoutVars>
          <dgm:chMax val="1"/>
          <dgm:bulletEnabled val="1"/>
        </dgm:presLayoutVars>
      </dgm:prSet>
      <dgm:spPr/>
      <dgm:t>
        <a:bodyPr/>
        <a:lstStyle/>
        <a:p>
          <a:endParaRPr lang="zh-CN" altLang="en-US"/>
        </a:p>
      </dgm:t>
    </dgm:pt>
    <dgm:pt modelId="{672AAB33-6A8B-441D-B4A6-951DCAC437F2}" type="pres">
      <dgm:prSet presAssocID="{73F77810-466B-4F2B-AE13-CF526EB80F2E}" presName="descendantText" presStyleLbl="alignAccFollowNode1" presStyleIdx="2" presStyleCnt="5" custScaleX="123486" custLinFactNeighborX="228">
        <dgm:presLayoutVars>
          <dgm:bulletEnabled val="1"/>
        </dgm:presLayoutVars>
      </dgm:prSet>
      <dgm:spPr/>
      <dgm:t>
        <a:bodyPr/>
        <a:lstStyle/>
        <a:p>
          <a:endParaRPr lang="zh-CN" altLang="en-US"/>
        </a:p>
      </dgm:t>
    </dgm:pt>
    <dgm:pt modelId="{B71B7383-C843-489B-9D38-9D280DD8B474}" type="pres">
      <dgm:prSet presAssocID="{617D2E86-BEBC-4CB0-BC47-1411A5DCC832}" presName="sp" presStyleCnt="0"/>
      <dgm:spPr/>
      <dgm:t>
        <a:bodyPr/>
        <a:lstStyle/>
        <a:p>
          <a:endParaRPr lang="zh-CN" altLang="en-US"/>
        </a:p>
      </dgm:t>
    </dgm:pt>
    <dgm:pt modelId="{3ABDC429-6010-4F38-ADC6-AE833979F527}" type="pres">
      <dgm:prSet presAssocID="{9BCA3959-0ACE-4B76-AD2F-3988949FDA24}" presName="linNode" presStyleCnt="0"/>
      <dgm:spPr/>
      <dgm:t>
        <a:bodyPr/>
        <a:lstStyle/>
        <a:p>
          <a:endParaRPr lang="zh-CN" altLang="en-US"/>
        </a:p>
      </dgm:t>
    </dgm:pt>
    <dgm:pt modelId="{990A8BAE-A457-43C3-9894-69D78432028F}" type="pres">
      <dgm:prSet presAssocID="{9BCA3959-0ACE-4B76-AD2F-3988949FDA24}" presName="parentText" presStyleLbl="node1" presStyleIdx="3" presStyleCnt="5" custScaleX="57791" custLinFactNeighborX="-7914">
        <dgm:presLayoutVars>
          <dgm:chMax val="1"/>
          <dgm:bulletEnabled val="1"/>
        </dgm:presLayoutVars>
      </dgm:prSet>
      <dgm:spPr/>
      <dgm:t>
        <a:bodyPr/>
        <a:lstStyle/>
        <a:p>
          <a:endParaRPr lang="zh-CN" altLang="en-US"/>
        </a:p>
      </dgm:t>
    </dgm:pt>
    <dgm:pt modelId="{0F7BEE30-E4B1-4FE0-A690-4EC2E14A5184}" type="pres">
      <dgm:prSet presAssocID="{9BCA3959-0ACE-4B76-AD2F-3988949FDA24}" presName="descendantText" presStyleLbl="alignAccFollowNode1" presStyleIdx="3" presStyleCnt="5" custScaleX="123486" custLinFactNeighborX="228">
        <dgm:presLayoutVars>
          <dgm:bulletEnabled val="1"/>
        </dgm:presLayoutVars>
      </dgm:prSet>
      <dgm:spPr/>
      <dgm:t>
        <a:bodyPr/>
        <a:lstStyle/>
        <a:p>
          <a:endParaRPr lang="zh-CN" altLang="en-US"/>
        </a:p>
      </dgm:t>
    </dgm:pt>
    <dgm:pt modelId="{92FCC857-6C4C-4FAA-A4CA-A37948191646}" type="pres">
      <dgm:prSet presAssocID="{9920DDBA-3262-445A-BC93-F39B761D1CBE}" presName="sp" presStyleCnt="0"/>
      <dgm:spPr/>
      <dgm:t>
        <a:bodyPr/>
        <a:lstStyle/>
        <a:p>
          <a:endParaRPr lang="zh-CN" altLang="en-US"/>
        </a:p>
      </dgm:t>
    </dgm:pt>
    <dgm:pt modelId="{7D899CE3-42A6-46F6-8DA1-1C5D4EC62CAD}" type="pres">
      <dgm:prSet presAssocID="{08716B43-186A-4B7A-BEB5-B7E7F54D876B}" presName="linNode" presStyleCnt="0"/>
      <dgm:spPr/>
      <dgm:t>
        <a:bodyPr/>
        <a:lstStyle/>
        <a:p>
          <a:endParaRPr lang="zh-CN" altLang="en-US"/>
        </a:p>
      </dgm:t>
    </dgm:pt>
    <dgm:pt modelId="{EA87EDCE-0099-456A-BB14-7841F537484C}" type="pres">
      <dgm:prSet presAssocID="{08716B43-186A-4B7A-BEB5-B7E7F54D876B}" presName="parentText" presStyleLbl="node1" presStyleIdx="4" presStyleCnt="5" custScaleX="57791" custLinFactNeighborX="-7914">
        <dgm:presLayoutVars>
          <dgm:chMax val="1"/>
          <dgm:bulletEnabled val="1"/>
        </dgm:presLayoutVars>
      </dgm:prSet>
      <dgm:spPr/>
      <dgm:t>
        <a:bodyPr/>
        <a:lstStyle/>
        <a:p>
          <a:endParaRPr lang="zh-CN" altLang="en-US"/>
        </a:p>
      </dgm:t>
    </dgm:pt>
    <dgm:pt modelId="{F3C44884-33A9-4ABE-8717-456718E40A59}" type="pres">
      <dgm:prSet presAssocID="{08716B43-186A-4B7A-BEB5-B7E7F54D876B}" presName="descendantText" presStyleLbl="alignAccFollowNode1" presStyleIdx="4" presStyleCnt="5" custScaleX="123486" custLinFactNeighborX="228">
        <dgm:presLayoutVars>
          <dgm:bulletEnabled val="1"/>
        </dgm:presLayoutVars>
      </dgm:prSet>
      <dgm:spPr/>
      <dgm:t>
        <a:bodyPr/>
        <a:lstStyle/>
        <a:p>
          <a:endParaRPr lang="zh-CN" altLang="en-US"/>
        </a:p>
      </dgm:t>
    </dgm:pt>
  </dgm:ptLst>
  <dgm:cxnLst>
    <dgm:cxn modelId="{A6DD9EE9-E778-4555-A03A-79A5DE92AE46}" srcId="{E5C54B7F-6293-4728-8CF9-517577EB7FB4}" destId="{F9D665F8-AE48-4505-A72D-C7826C6C9B5A}" srcOrd="0" destOrd="0" parTransId="{29AE93C7-C75C-409A-BADF-678E80463496}" sibTransId="{61E65692-3C33-434F-88F0-A986E630BF0D}"/>
    <dgm:cxn modelId="{9EEF5052-7921-4A85-B408-1485F250FBDA}" type="presOf" srcId="{08716B43-186A-4B7A-BEB5-B7E7F54D876B}" destId="{EA87EDCE-0099-456A-BB14-7841F537484C}" srcOrd="0" destOrd="0" presId="urn:microsoft.com/office/officeart/2005/8/layout/vList5"/>
    <dgm:cxn modelId="{3AAE581A-38B7-465E-BA8B-3F6F78F45F84}" srcId="{896376FA-1C22-44B2-8371-E104C9F49A89}" destId="{627AB2EA-FDAF-4444-9BA0-D3C31692168E}" srcOrd="0" destOrd="0" parTransId="{3C1934F7-3045-4B99-ACC2-889565F4BF65}" sibTransId="{6A106EB0-4711-47F2-9D2D-33E1F2A9AB33}"/>
    <dgm:cxn modelId="{2BF6E9BA-84A0-42A4-8D07-6BCCCF45127C}" type="presOf" srcId="{C26CFAFF-29FE-4D22-A153-F4BE94265DD9}" destId="{3521A4EF-5D3E-44CA-B88B-FF354C3D01DA}" srcOrd="0" destOrd="0" presId="urn:microsoft.com/office/officeart/2005/8/layout/vList5"/>
    <dgm:cxn modelId="{ECD57C0D-5C23-490F-B981-42DD49B9328D}" srcId="{73F77810-466B-4F2B-AE13-CF526EB80F2E}" destId="{56D57591-C192-44B0-A40A-CB6C616CA9C5}" srcOrd="0" destOrd="0" parTransId="{829EA046-02D2-4342-9BAA-F70FCCFE6544}" sibTransId="{362C5D19-169C-4F34-A2FC-B9472DF08610}"/>
    <dgm:cxn modelId="{E6FC1DC2-6502-48BA-ABCC-B32C6AE8EF30}" type="presOf" srcId="{43B24D87-0B34-483B-85E7-E97CCBFF21F4}" destId="{F3C44884-33A9-4ABE-8717-456718E40A59}" srcOrd="0" destOrd="0" presId="urn:microsoft.com/office/officeart/2005/8/layout/vList5"/>
    <dgm:cxn modelId="{958395DD-9249-49CD-B730-CDEFB37F18D9}" srcId="{08716B43-186A-4B7A-BEB5-B7E7F54D876B}" destId="{43B24D87-0B34-483B-85E7-E97CCBFF21F4}" srcOrd="0" destOrd="0" parTransId="{DAA52869-9B1A-4A16-BCAC-DCD39BAA8364}" sibTransId="{84823208-B209-43B1-A094-D4602259E3FB}"/>
    <dgm:cxn modelId="{CACAE3BB-AEEB-42C2-9350-221B65BC6543}" type="presOf" srcId="{56D57591-C192-44B0-A40A-CB6C616CA9C5}" destId="{672AAB33-6A8B-441D-B4A6-951DCAC437F2}" srcOrd="0" destOrd="0" presId="urn:microsoft.com/office/officeart/2005/8/layout/vList5"/>
    <dgm:cxn modelId="{A2DC8C3E-A6EC-4FCE-A530-50294E98D121}" srcId="{896376FA-1C22-44B2-8371-E104C9F49A89}" destId="{73F77810-466B-4F2B-AE13-CF526EB80F2E}" srcOrd="2" destOrd="0" parTransId="{B2010AB7-9E52-48C9-8DBA-EBB4116C654F}" sibTransId="{617D2E86-BEBC-4CB0-BC47-1411A5DCC832}"/>
    <dgm:cxn modelId="{2B2F5440-AEF1-49F9-AC64-914DC7EE0135}" srcId="{9BCA3959-0ACE-4B76-AD2F-3988949FDA24}" destId="{4661EB62-57C1-4B09-96C2-D4FCEF547219}" srcOrd="0" destOrd="0" parTransId="{BBBA95FB-FFF9-41A7-BE04-69F531A55CB8}" sibTransId="{4F8462C1-73C8-45BA-83FE-E124B9E4BEAF}"/>
    <dgm:cxn modelId="{38B7B811-A13C-4C3A-97DB-E0CFDF064155}" type="presOf" srcId="{E5C54B7F-6293-4728-8CF9-517577EB7FB4}" destId="{BA003FB6-670C-4AD5-9A9E-1BDC9200DA7E}" srcOrd="0" destOrd="0" presId="urn:microsoft.com/office/officeart/2005/8/layout/vList5"/>
    <dgm:cxn modelId="{3C46F7AA-E9A3-411A-B620-9900AC360EA3}" srcId="{627AB2EA-FDAF-4444-9BA0-D3C31692168E}" destId="{C26CFAFF-29FE-4D22-A153-F4BE94265DD9}" srcOrd="0" destOrd="0" parTransId="{57AA2C2C-3966-4FE6-9448-BFF43FAEBE5C}" sibTransId="{76DE27BB-A2C6-4E82-8A8A-52B63AD9BA4B}"/>
    <dgm:cxn modelId="{380A1F21-5BEC-48A4-BDC5-C158FA067DE6}" type="presOf" srcId="{4661EB62-57C1-4B09-96C2-D4FCEF547219}" destId="{0F7BEE30-E4B1-4FE0-A690-4EC2E14A5184}" srcOrd="0" destOrd="0" presId="urn:microsoft.com/office/officeart/2005/8/layout/vList5"/>
    <dgm:cxn modelId="{E1B77178-CFDA-44F1-B315-209CB5EE4385}" type="presOf" srcId="{896376FA-1C22-44B2-8371-E104C9F49A89}" destId="{8482C414-F5DD-41B8-B286-E6D42B331640}" srcOrd="0" destOrd="0" presId="urn:microsoft.com/office/officeart/2005/8/layout/vList5"/>
    <dgm:cxn modelId="{134D0F9E-CC56-4ECD-834B-4AB4A14036FC}" type="presOf" srcId="{F9D665F8-AE48-4505-A72D-C7826C6C9B5A}" destId="{7B0A5810-A050-4988-A11A-AA187D1C5A77}" srcOrd="0" destOrd="0" presId="urn:microsoft.com/office/officeart/2005/8/layout/vList5"/>
    <dgm:cxn modelId="{3E4DF366-11D2-4D39-83E9-2D02231401BD}" srcId="{896376FA-1C22-44B2-8371-E104C9F49A89}" destId="{08716B43-186A-4B7A-BEB5-B7E7F54D876B}" srcOrd="4" destOrd="0" parTransId="{B05F65D0-61DB-40D9-9DC0-37A3B6D5094A}" sibTransId="{40FF152B-7716-454D-82D5-1DF4419BD027}"/>
    <dgm:cxn modelId="{D215B3A1-EB3E-4CFC-A738-4E5E76F825F5}" type="presOf" srcId="{9BCA3959-0ACE-4B76-AD2F-3988949FDA24}" destId="{990A8BAE-A457-43C3-9894-69D78432028F}" srcOrd="0" destOrd="0" presId="urn:microsoft.com/office/officeart/2005/8/layout/vList5"/>
    <dgm:cxn modelId="{A795F496-0B62-43AC-902A-C1E5E1E74394}" srcId="{896376FA-1C22-44B2-8371-E104C9F49A89}" destId="{E5C54B7F-6293-4728-8CF9-517577EB7FB4}" srcOrd="1" destOrd="0" parTransId="{CA05809E-77BF-49CB-BE1A-717983519A72}" sibTransId="{0F0C2521-E13B-4D6B-8BFC-8D07FEE9FA09}"/>
    <dgm:cxn modelId="{FAFBD836-80FE-43BC-9F70-95FD546D7A5D}" type="presOf" srcId="{627AB2EA-FDAF-4444-9BA0-D3C31692168E}" destId="{1028CC58-D400-4EAB-8BC6-7440D2D5715A}" srcOrd="0" destOrd="0" presId="urn:microsoft.com/office/officeart/2005/8/layout/vList5"/>
    <dgm:cxn modelId="{F1007203-8720-41CE-9451-75C42A9935CF}" srcId="{896376FA-1C22-44B2-8371-E104C9F49A89}" destId="{9BCA3959-0ACE-4B76-AD2F-3988949FDA24}" srcOrd="3" destOrd="0" parTransId="{3E803624-2AE1-440C-8982-699C1D3C198B}" sibTransId="{9920DDBA-3262-445A-BC93-F39B761D1CBE}"/>
    <dgm:cxn modelId="{DE959AB2-5057-4C9B-BA04-6F27683A6849}" type="presOf" srcId="{73F77810-466B-4F2B-AE13-CF526EB80F2E}" destId="{D2477001-16D3-4F42-9330-45AA49C1D77C}" srcOrd="0" destOrd="0" presId="urn:microsoft.com/office/officeart/2005/8/layout/vList5"/>
    <dgm:cxn modelId="{9169E7E7-1932-4468-A036-3848D7659C36}" type="presParOf" srcId="{8482C414-F5DD-41B8-B286-E6D42B331640}" destId="{E328C779-0E6C-496C-932A-AEC5B284D72E}" srcOrd="0" destOrd="0" presId="urn:microsoft.com/office/officeart/2005/8/layout/vList5"/>
    <dgm:cxn modelId="{6317654A-15C2-46DF-9A4E-891081BDBAC6}" type="presParOf" srcId="{E328C779-0E6C-496C-932A-AEC5B284D72E}" destId="{1028CC58-D400-4EAB-8BC6-7440D2D5715A}" srcOrd="0" destOrd="0" presId="urn:microsoft.com/office/officeart/2005/8/layout/vList5"/>
    <dgm:cxn modelId="{828EF46F-A803-49C3-8644-B4568CDBC74F}" type="presParOf" srcId="{E328C779-0E6C-496C-932A-AEC5B284D72E}" destId="{3521A4EF-5D3E-44CA-B88B-FF354C3D01DA}" srcOrd="1" destOrd="0" presId="urn:microsoft.com/office/officeart/2005/8/layout/vList5"/>
    <dgm:cxn modelId="{8E299F4B-A0B8-42C6-82B4-30253310F03D}" type="presParOf" srcId="{8482C414-F5DD-41B8-B286-E6D42B331640}" destId="{4B7878E3-F18D-4B75-82B2-2ABDAB395DFC}" srcOrd="1" destOrd="0" presId="urn:microsoft.com/office/officeart/2005/8/layout/vList5"/>
    <dgm:cxn modelId="{9860CFAD-C5DE-442F-BB43-D5DA78BCC495}" type="presParOf" srcId="{8482C414-F5DD-41B8-B286-E6D42B331640}" destId="{2D05B752-CD43-4390-B5DE-58191EA4467D}" srcOrd="2" destOrd="0" presId="urn:microsoft.com/office/officeart/2005/8/layout/vList5"/>
    <dgm:cxn modelId="{E99655C3-255F-4DFC-A433-9360E3742D4D}" type="presParOf" srcId="{2D05B752-CD43-4390-B5DE-58191EA4467D}" destId="{BA003FB6-670C-4AD5-9A9E-1BDC9200DA7E}" srcOrd="0" destOrd="0" presId="urn:microsoft.com/office/officeart/2005/8/layout/vList5"/>
    <dgm:cxn modelId="{A0A61124-6227-465B-91F7-E45D22A73967}" type="presParOf" srcId="{2D05B752-CD43-4390-B5DE-58191EA4467D}" destId="{7B0A5810-A050-4988-A11A-AA187D1C5A77}" srcOrd="1" destOrd="0" presId="urn:microsoft.com/office/officeart/2005/8/layout/vList5"/>
    <dgm:cxn modelId="{3DBC439D-1A76-4C69-BA14-CA549CD9BA4B}" type="presParOf" srcId="{8482C414-F5DD-41B8-B286-E6D42B331640}" destId="{19B30207-FAF8-48AC-8624-76010E1BB6A2}" srcOrd="3" destOrd="0" presId="urn:microsoft.com/office/officeart/2005/8/layout/vList5"/>
    <dgm:cxn modelId="{078F77B5-4A5A-4B17-9073-233FD6E9145E}" type="presParOf" srcId="{8482C414-F5DD-41B8-B286-E6D42B331640}" destId="{47DEF9F5-B665-47EC-9B65-0DD639D4AD01}" srcOrd="4" destOrd="0" presId="urn:microsoft.com/office/officeart/2005/8/layout/vList5"/>
    <dgm:cxn modelId="{C36C1262-4AAA-4F3C-A7B4-8D15947FB62B}" type="presParOf" srcId="{47DEF9F5-B665-47EC-9B65-0DD639D4AD01}" destId="{D2477001-16D3-4F42-9330-45AA49C1D77C}" srcOrd="0" destOrd="0" presId="urn:microsoft.com/office/officeart/2005/8/layout/vList5"/>
    <dgm:cxn modelId="{6BD9589D-3E27-4FFC-852F-2C5E245E7485}" type="presParOf" srcId="{47DEF9F5-B665-47EC-9B65-0DD639D4AD01}" destId="{672AAB33-6A8B-441D-B4A6-951DCAC437F2}" srcOrd="1" destOrd="0" presId="urn:microsoft.com/office/officeart/2005/8/layout/vList5"/>
    <dgm:cxn modelId="{AE92CA29-0C0D-496F-85C6-98A494221E07}" type="presParOf" srcId="{8482C414-F5DD-41B8-B286-E6D42B331640}" destId="{B71B7383-C843-489B-9D38-9D280DD8B474}" srcOrd="5" destOrd="0" presId="urn:microsoft.com/office/officeart/2005/8/layout/vList5"/>
    <dgm:cxn modelId="{7B89DD3F-12C2-46AF-9A96-7D366F52F1AF}" type="presParOf" srcId="{8482C414-F5DD-41B8-B286-E6D42B331640}" destId="{3ABDC429-6010-4F38-ADC6-AE833979F527}" srcOrd="6" destOrd="0" presId="urn:microsoft.com/office/officeart/2005/8/layout/vList5"/>
    <dgm:cxn modelId="{BC1E640B-C19F-4FA9-A00A-A4CDF035A4A3}" type="presParOf" srcId="{3ABDC429-6010-4F38-ADC6-AE833979F527}" destId="{990A8BAE-A457-43C3-9894-69D78432028F}" srcOrd="0" destOrd="0" presId="urn:microsoft.com/office/officeart/2005/8/layout/vList5"/>
    <dgm:cxn modelId="{35C3A126-4F2F-41FD-AD44-E89F12D81D1E}" type="presParOf" srcId="{3ABDC429-6010-4F38-ADC6-AE833979F527}" destId="{0F7BEE30-E4B1-4FE0-A690-4EC2E14A5184}" srcOrd="1" destOrd="0" presId="urn:microsoft.com/office/officeart/2005/8/layout/vList5"/>
    <dgm:cxn modelId="{96420B10-56C0-4AFA-9ED2-8F157139CE08}" type="presParOf" srcId="{8482C414-F5DD-41B8-B286-E6D42B331640}" destId="{92FCC857-6C4C-4FAA-A4CA-A37948191646}" srcOrd="7" destOrd="0" presId="urn:microsoft.com/office/officeart/2005/8/layout/vList5"/>
    <dgm:cxn modelId="{CD571517-F4A3-4C2A-99EF-D2B16B6A8DE5}" type="presParOf" srcId="{8482C414-F5DD-41B8-B286-E6D42B331640}" destId="{7D899CE3-42A6-46F6-8DA1-1C5D4EC62CAD}" srcOrd="8" destOrd="0" presId="urn:microsoft.com/office/officeart/2005/8/layout/vList5"/>
    <dgm:cxn modelId="{045572F9-6833-49FE-A9E8-2A239EAE5C85}" type="presParOf" srcId="{7D899CE3-42A6-46F6-8DA1-1C5D4EC62CAD}" destId="{EA87EDCE-0099-456A-BB14-7841F537484C}" srcOrd="0" destOrd="0" presId="urn:microsoft.com/office/officeart/2005/8/layout/vList5"/>
    <dgm:cxn modelId="{EDD8DCFF-0181-442C-8933-B70EF0AE7793}" type="presParOf" srcId="{7D899CE3-42A6-46F6-8DA1-1C5D4EC62CAD}" destId="{F3C44884-33A9-4ABE-8717-456718E40A5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1A4EF-5D3E-44CA-B88B-FF354C3D01DA}">
      <dsp:nvSpPr>
        <dsp:cNvPr id="0" name=""/>
        <dsp:cNvSpPr/>
      </dsp:nvSpPr>
      <dsp:spPr>
        <a:xfrm rot="5400000">
          <a:off x="4174056" y="-2565287"/>
          <a:ext cx="536831" cy="580468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zh-CN" altLang="en-US" sz="1200" b="0" kern="1200" dirty="0">
              <a:latin typeface="微软雅黑" panose="020B0503020204020204" charset="-122"/>
              <a:ea typeface="微软雅黑" panose="020B0503020204020204" charset="-122"/>
            </a:rPr>
            <a:t>由专业人员讲解农业知识，普及农业文化</a:t>
          </a:r>
        </a:p>
      </dsp:txBody>
      <dsp:txXfrm rot="5400000">
        <a:off x="4174056" y="-2565287"/>
        <a:ext cx="536831" cy="5804684"/>
      </dsp:txXfrm>
    </dsp:sp>
    <dsp:sp modelId="{1028CC58-D400-4EAB-8BC6-7440D2D5715A}">
      <dsp:nvSpPr>
        <dsp:cNvPr id="0" name=""/>
        <dsp:cNvSpPr/>
      </dsp:nvSpPr>
      <dsp:spPr>
        <a:xfrm>
          <a:off x="0" y="1534"/>
          <a:ext cx="1528071" cy="67103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70000"/>
            </a:lnSpc>
            <a:spcBef>
              <a:spcPct val="0"/>
            </a:spcBef>
            <a:spcAft>
              <a:spcPts val="500"/>
            </a:spcAft>
          </a:pPr>
          <a:r>
            <a:rPr lang="zh-CN" altLang="en-US" sz="1600" b="0" kern="1200" dirty="0">
              <a:latin typeface="微软雅黑" panose="020B0503020204020204" charset="-122"/>
              <a:ea typeface="微软雅黑" panose="020B0503020204020204" charset="-122"/>
            </a:rPr>
            <a:t>听</a:t>
          </a:r>
        </a:p>
      </dsp:txBody>
      <dsp:txXfrm>
        <a:off x="0" y="1534"/>
        <a:ext cx="1528071" cy="671039"/>
      </dsp:txXfrm>
    </dsp:sp>
    <dsp:sp modelId="{7B0A5810-A050-4988-A11A-AA187D1C5A77}">
      <dsp:nvSpPr>
        <dsp:cNvPr id="0" name=""/>
        <dsp:cNvSpPr/>
      </dsp:nvSpPr>
      <dsp:spPr>
        <a:xfrm rot="5400000">
          <a:off x="4174056" y="-1860696"/>
          <a:ext cx="536831" cy="5804684"/>
        </a:xfrm>
        <a:prstGeom prst="round2SameRect">
          <a:avLst/>
        </a:prstGeom>
        <a:solidFill>
          <a:schemeClr val="accent5">
            <a:tint val="40000"/>
            <a:alpha val="90000"/>
            <a:hueOff val="-3277360"/>
            <a:satOff val="-1523"/>
            <a:lumOff val="-1746"/>
            <a:alphaOff val="0"/>
          </a:schemeClr>
        </a:solidFill>
        <a:ln w="25400" cap="flat" cmpd="sng" algn="ctr">
          <a:solidFill>
            <a:schemeClr val="accent5">
              <a:tint val="40000"/>
              <a:alpha val="90000"/>
              <a:hueOff val="-3277360"/>
              <a:satOff val="-1523"/>
              <a:lumOff val="-1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zh-CN" altLang="en-US" sz="1200" b="0" kern="1200" dirty="0">
              <a:latin typeface="微软雅黑" panose="020B0503020204020204" charset="-122"/>
              <a:ea typeface="微软雅黑" panose="020B0503020204020204" charset="-122"/>
            </a:rPr>
            <a:t>学生走进农作物场地，观察农作物的特性，结合课本了解所学知识</a:t>
          </a:r>
        </a:p>
      </dsp:txBody>
      <dsp:txXfrm rot="5400000">
        <a:off x="4174056" y="-1860696"/>
        <a:ext cx="536831" cy="5804684"/>
      </dsp:txXfrm>
    </dsp:sp>
    <dsp:sp modelId="{BA003FB6-670C-4AD5-9A9E-1BDC9200DA7E}">
      <dsp:nvSpPr>
        <dsp:cNvPr id="0" name=""/>
        <dsp:cNvSpPr/>
      </dsp:nvSpPr>
      <dsp:spPr>
        <a:xfrm>
          <a:off x="0" y="706126"/>
          <a:ext cx="1528071" cy="671039"/>
        </a:xfrm>
        <a:prstGeom prst="roundRect">
          <a:avLst/>
        </a:prstGeom>
        <a:solidFill>
          <a:schemeClr val="accent5">
            <a:hueOff val="-3245016"/>
            <a:satOff val="1732"/>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80000"/>
            </a:lnSpc>
            <a:spcBef>
              <a:spcPct val="0"/>
            </a:spcBef>
            <a:spcAft>
              <a:spcPct val="35000"/>
            </a:spcAft>
          </a:pPr>
          <a:r>
            <a:rPr lang="zh-CN" altLang="en-US" sz="1600" b="0" kern="1200" dirty="0">
              <a:latin typeface="微软雅黑" panose="020B0503020204020204" charset="-122"/>
              <a:ea typeface="微软雅黑" panose="020B0503020204020204" charset="-122"/>
            </a:rPr>
            <a:t>看</a:t>
          </a:r>
        </a:p>
      </dsp:txBody>
      <dsp:txXfrm>
        <a:off x="0" y="706126"/>
        <a:ext cx="1528071" cy="671039"/>
      </dsp:txXfrm>
    </dsp:sp>
    <dsp:sp modelId="{672AAB33-6A8B-441D-B4A6-951DCAC437F2}">
      <dsp:nvSpPr>
        <dsp:cNvPr id="0" name=""/>
        <dsp:cNvSpPr/>
      </dsp:nvSpPr>
      <dsp:spPr>
        <a:xfrm rot="5400000">
          <a:off x="4174056" y="-1156105"/>
          <a:ext cx="536831" cy="5804684"/>
        </a:xfrm>
        <a:prstGeom prst="round2SameRect">
          <a:avLst/>
        </a:prstGeom>
        <a:solidFill>
          <a:schemeClr val="accent5">
            <a:tint val="40000"/>
            <a:alpha val="90000"/>
            <a:hueOff val="-6554721"/>
            <a:satOff val="-3045"/>
            <a:lumOff val="-3492"/>
            <a:alphaOff val="0"/>
          </a:schemeClr>
        </a:solidFill>
        <a:ln w="25400" cap="flat" cmpd="sng" algn="ctr">
          <a:solidFill>
            <a:schemeClr val="accent5">
              <a:tint val="40000"/>
              <a:alpha val="90000"/>
              <a:hueOff val="-6554721"/>
              <a:satOff val="-3045"/>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zh-CN" altLang="en-US" sz="1200" b="0" kern="1200" dirty="0">
              <a:latin typeface="微软雅黑" panose="020B0503020204020204" charset="-122"/>
              <a:ea typeface="微软雅黑" panose="020B0503020204020204" charset="-122"/>
            </a:rPr>
            <a:t>跟随专业人员学习如何劳作，</a:t>
          </a:r>
        </a:p>
      </dsp:txBody>
      <dsp:txXfrm rot="5400000">
        <a:off x="4174056" y="-1156105"/>
        <a:ext cx="536831" cy="5804684"/>
      </dsp:txXfrm>
    </dsp:sp>
    <dsp:sp modelId="{D2477001-16D3-4F42-9330-45AA49C1D77C}">
      <dsp:nvSpPr>
        <dsp:cNvPr id="0" name=""/>
        <dsp:cNvSpPr/>
      </dsp:nvSpPr>
      <dsp:spPr>
        <a:xfrm>
          <a:off x="0" y="1410717"/>
          <a:ext cx="1528071" cy="671039"/>
        </a:xfrm>
        <a:prstGeom prst="roundRect">
          <a:avLst/>
        </a:prstGeom>
        <a:solidFill>
          <a:schemeClr val="accent5">
            <a:hueOff val="-6490032"/>
            <a:satOff val="3463"/>
            <a:lumOff val="-1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80000"/>
            </a:lnSpc>
            <a:spcBef>
              <a:spcPct val="0"/>
            </a:spcBef>
            <a:spcAft>
              <a:spcPct val="35000"/>
            </a:spcAft>
          </a:pPr>
          <a:r>
            <a:rPr lang="zh-CN" altLang="en-US" sz="1600" b="0" kern="1200" dirty="0">
              <a:latin typeface="微软雅黑" panose="020B0503020204020204" charset="-122"/>
              <a:ea typeface="微软雅黑" panose="020B0503020204020204" charset="-122"/>
            </a:rPr>
            <a:t>学</a:t>
          </a:r>
        </a:p>
      </dsp:txBody>
      <dsp:txXfrm>
        <a:off x="0" y="1410717"/>
        <a:ext cx="1528071" cy="671039"/>
      </dsp:txXfrm>
    </dsp:sp>
    <dsp:sp modelId="{0F7BEE30-E4B1-4FE0-A690-4EC2E14A5184}">
      <dsp:nvSpPr>
        <dsp:cNvPr id="0" name=""/>
        <dsp:cNvSpPr/>
      </dsp:nvSpPr>
      <dsp:spPr>
        <a:xfrm rot="5400000">
          <a:off x="4174056" y="-451513"/>
          <a:ext cx="536831" cy="5804684"/>
        </a:xfrm>
        <a:prstGeom prst="round2SameRect">
          <a:avLst/>
        </a:prstGeom>
        <a:solidFill>
          <a:schemeClr val="accent5">
            <a:tint val="40000"/>
            <a:alpha val="90000"/>
            <a:hueOff val="-9832081"/>
            <a:satOff val="-4568"/>
            <a:lumOff val="-5237"/>
            <a:alphaOff val="0"/>
          </a:schemeClr>
        </a:solidFill>
        <a:ln w="25400" cap="flat" cmpd="sng" algn="ctr">
          <a:solidFill>
            <a:schemeClr val="accent5">
              <a:tint val="40000"/>
              <a:alpha val="90000"/>
              <a:hueOff val="-9832081"/>
              <a:satOff val="-4568"/>
              <a:lumOff val="-52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zh-CN" altLang="en-US" sz="1200" b="0" kern="1200" dirty="0" smtClean="0">
              <a:latin typeface="微软雅黑" panose="020B0503020204020204" charset="-122"/>
              <a:ea typeface="微软雅黑" panose="020B0503020204020204" charset="-122"/>
            </a:rPr>
            <a:t>亲自动手，直观的了解农作物的生产过程</a:t>
          </a:r>
          <a:endParaRPr sz="6500" kern="1200"/>
        </a:p>
      </dsp:txBody>
      <dsp:txXfrm rot="5400000">
        <a:off x="4174056" y="-451513"/>
        <a:ext cx="536831" cy="5804684"/>
      </dsp:txXfrm>
    </dsp:sp>
    <dsp:sp modelId="{990A8BAE-A457-43C3-9894-69D78432028F}">
      <dsp:nvSpPr>
        <dsp:cNvPr id="0" name=""/>
        <dsp:cNvSpPr/>
      </dsp:nvSpPr>
      <dsp:spPr>
        <a:xfrm>
          <a:off x="0" y="2115308"/>
          <a:ext cx="1528071" cy="671039"/>
        </a:xfrm>
        <a:prstGeom prst="roundRect">
          <a:avLst/>
        </a:prstGeom>
        <a:solidFill>
          <a:schemeClr val="accent5">
            <a:hueOff val="-9735049"/>
            <a:satOff val="5195"/>
            <a:lumOff val="-2264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80000"/>
            </a:lnSpc>
            <a:spcBef>
              <a:spcPct val="0"/>
            </a:spcBef>
            <a:spcAft>
              <a:spcPct val="35000"/>
            </a:spcAft>
          </a:pPr>
          <a:r>
            <a:rPr lang="zh-CN" altLang="en-US" sz="1600" b="0" kern="1200" dirty="0">
              <a:latin typeface="微软雅黑" panose="020B0503020204020204" charset="-122"/>
              <a:ea typeface="微软雅黑" panose="020B0503020204020204" charset="-122"/>
            </a:rPr>
            <a:t>做</a:t>
          </a:r>
        </a:p>
      </dsp:txBody>
      <dsp:txXfrm>
        <a:off x="0" y="2115308"/>
        <a:ext cx="1528071" cy="671039"/>
      </dsp:txXfrm>
    </dsp:sp>
    <dsp:sp modelId="{F3C44884-33A9-4ABE-8717-456718E40A59}">
      <dsp:nvSpPr>
        <dsp:cNvPr id="0" name=""/>
        <dsp:cNvSpPr/>
      </dsp:nvSpPr>
      <dsp:spPr>
        <a:xfrm rot="5400000">
          <a:off x="4174056" y="253077"/>
          <a:ext cx="536831" cy="5804684"/>
        </a:xfrm>
        <a:prstGeom prst="round2SameRect">
          <a:avLst/>
        </a:prstGeom>
        <a:solidFill>
          <a:schemeClr val="accent5">
            <a:tint val="40000"/>
            <a:alpha val="90000"/>
            <a:hueOff val="-13109442"/>
            <a:satOff val="-6090"/>
            <a:lumOff val="-6983"/>
            <a:alphaOff val="0"/>
          </a:schemeClr>
        </a:solidFill>
        <a:ln w="25400" cap="flat" cmpd="sng" algn="ctr">
          <a:solidFill>
            <a:schemeClr val="accent5">
              <a:tint val="40000"/>
              <a:alpha val="90000"/>
              <a:hueOff val="-13109442"/>
              <a:satOff val="-6090"/>
              <a:lumOff val="-6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zh-CN" altLang="en-US" sz="1200" b="0" kern="1200" dirty="0" smtClean="0">
              <a:latin typeface="微软雅黑" panose="020B0503020204020204" charset="-122"/>
              <a:ea typeface="微软雅黑" panose="020B0503020204020204" charset="-122"/>
            </a:rPr>
            <a:t>通过研学可以发现理论知识跟实践是怎样的关系？</a:t>
          </a:r>
          <a:endParaRPr sz="6500" kern="1200"/>
        </a:p>
      </dsp:txBody>
      <dsp:txXfrm rot="5400000">
        <a:off x="4174056" y="253077"/>
        <a:ext cx="536831" cy="5804684"/>
      </dsp:txXfrm>
    </dsp:sp>
    <dsp:sp modelId="{EA87EDCE-0099-456A-BB14-7841F537484C}">
      <dsp:nvSpPr>
        <dsp:cNvPr id="0" name=""/>
        <dsp:cNvSpPr/>
      </dsp:nvSpPr>
      <dsp:spPr>
        <a:xfrm>
          <a:off x="0" y="2819899"/>
          <a:ext cx="1528071" cy="671039"/>
        </a:xfrm>
        <a:prstGeom prst="roundRect">
          <a:avLst/>
        </a:prstGeom>
        <a:solidFill>
          <a:schemeClr val="accent5">
            <a:hueOff val="-12980065"/>
            <a:satOff val="6926"/>
            <a:lumOff val="-30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80000"/>
            </a:lnSpc>
            <a:spcBef>
              <a:spcPct val="0"/>
            </a:spcBef>
            <a:spcAft>
              <a:spcPct val="35000"/>
            </a:spcAft>
          </a:pPr>
          <a:r>
            <a:rPr lang="zh-CN" altLang="en-US" sz="1600" b="0" kern="1200" dirty="0">
              <a:latin typeface="微软雅黑" panose="020B0503020204020204" charset="-122"/>
              <a:ea typeface="微软雅黑" panose="020B0503020204020204" charset="-122"/>
            </a:rPr>
            <a:t>思考</a:t>
          </a:r>
        </a:p>
      </dsp:txBody>
      <dsp:txXfrm>
        <a:off x="0" y="2819899"/>
        <a:ext cx="1528071" cy="6710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748" cy="540650"/>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6573" y="0"/>
            <a:ext cx="2919748" cy="540650"/>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pPr/>
              <a:t>2021-4-11</a:t>
            </a:fld>
            <a:endParaRPr lang="zh-CN" altLang="en-US"/>
          </a:p>
        </p:txBody>
      </p:sp>
      <p:sp>
        <p:nvSpPr>
          <p:cNvPr id="4" name="页脚占位符 3"/>
          <p:cNvSpPr>
            <a:spLocks noGrp="1"/>
          </p:cNvSpPr>
          <p:nvPr>
            <p:ph type="ftr" sz="quarter" idx="2"/>
          </p:nvPr>
        </p:nvSpPr>
        <p:spPr>
          <a:xfrm>
            <a:off x="0" y="10234923"/>
            <a:ext cx="2919748" cy="540649"/>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6573" y="10234923"/>
            <a:ext cx="2919748" cy="540649"/>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7650" name="页眉占位符 1"/>
          <p:cNvSpPr>
            <a:spLocks noGrp="1" noChangeArrowheads="1"/>
          </p:cNvSpPr>
          <p:nvPr>
            <p:ph type="hdr" sz="quarter" idx="4294967295"/>
          </p:nvPr>
        </p:nvSpPr>
        <p:spPr bwMode="auto">
          <a:xfrm>
            <a:off x="0" y="0"/>
            <a:ext cx="2944813" cy="4953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a:latin typeface="Arial" panose="020B0604020202020204" pitchFamily="34" charset="0"/>
                <a:ea typeface="宋体" panose="02010600030101010101" pitchFamily="2" charset="-122"/>
              </a:defRPr>
            </a:lvl1pPr>
          </a:lstStyle>
          <a:p>
            <a:pPr>
              <a:defRPr/>
            </a:pPr>
            <a:endParaRPr lang="zh-CN" altLang="en-US"/>
          </a:p>
        </p:txBody>
      </p:sp>
      <p:sp>
        <p:nvSpPr>
          <p:cNvPr id="27651" name="日期占位符 2"/>
          <p:cNvSpPr>
            <a:spLocks noGrp="1" noChangeArrowheads="1"/>
          </p:cNvSpPr>
          <p:nvPr>
            <p:ph type="dt" idx="1"/>
          </p:nvPr>
        </p:nvSpPr>
        <p:spPr bwMode="auto">
          <a:xfrm>
            <a:off x="3849688" y="0"/>
            <a:ext cx="2946400" cy="4953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a:latin typeface="Arial" panose="020B0604020202020204" pitchFamily="34" charset="0"/>
                <a:ea typeface="宋体" panose="02010600030101010101" pitchFamily="2" charset="-122"/>
              </a:defRPr>
            </a:lvl1pPr>
          </a:lstStyle>
          <a:p>
            <a:pPr>
              <a:defRPr/>
            </a:pPr>
            <a:fld id="{07AE4512-770E-4451-8508-8CF3B170B839}" type="datetime1">
              <a:rPr lang="zh-CN" altLang="en-US"/>
              <a:pPr>
                <a:defRPr/>
              </a:pPr>
              <a:t>2021-4-11</a:t>
            </a:fld>
            <a:endParaRPr lang="en-US"/>
          </a:p>
        </p:txBody>
      </p:sp>
      <p:sp>
        <p:nvSpPr>
          <p:cNvPr id="309252" name="幻灯片图像占位符 3"/>
          <p:cNvSpPr>
            <a:spLocks noGrp="1" noRot="1" noChangeAspect="1" noChangeArrowheads="1"/>
          </p:cNvSpPr>
          <p:nvPr>
            <p:ph type="sldImg" idx="2"/>
          </p:nvPr>
        </p:nvSpPr>
        <p:spPr bwMode="auto">
          <a:xfrm>
            <a:off x="377825" y="742950"/>
            <a:ext cx="6042025" cy="3724275"/>
          </a:xfrm>
          <a:prstGeom prst="rect">
            <a:avLst/>
          </a:prstGeom>
          <a:noFill/>
          <a:ln w="9525">
            <a:noFill/>
            <a:miter lim="800000"/>
          </a:ln>
        </p:spPr>
      </p:sp>
      <p:sp>
        <p:nvSpPr>
          <p:cNvPr id="27653" name="备注占位符 4"/>
          <p:cNvSpPr>
            <a:spLocks noGrp="1" noRot="1" noChangeAspect="1" noChangeArrowheads="1"/>
          </p:cNvSpPr>
          <p:nvPr>
            <p:ph type="body" sz="quarter" idx="3"/>
          </p:nvPr>
        </p:nvSpPr>
        <p:spPr bwMode="auto">
          <a:xfrm>
            <a:off x="679450" y="4714875"/>
            <a:ext cx="5438775" cy="4467225"/>
          </a:xfrm>
          <a:prstGeom prst="rect">
            <a:avLst/>
          </a:prstGeom>
          <a:noFill/>
          <a:ln w="9525">
            <a:noFill/>
            <a:miter lim="800000"/>
          </a:ln>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7654" name="页脚占位符 5"/>
          <p:cNvSpPr>
            <a:spLocks noGrp="1" noChangeArrowheads="1"/>
          </p:cNvSpPr>
          <p:nvPr>
            <p:ph type="ftr" sz="quarter" idx="4"/>
          </p:nvPr>
        </p:nvSpPr>
        <p:spPr bwMode="auto">
          <a:xfrm>
            <a:off x="0" y="9428163"/>
            <a:ext cx="2944813" cy="496887"/>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a:latin typeface="Arial" panose="020B0604020202020204" pitchFamily="34" charset="0"/>
                <a:ea typeface="宋体" panose="02010600030101010101" pitchFamily="2" charset="-122"/>
              </a:defRPr>
            </a:lvl1pPr>
          </a:lstStyle>
          <a:p>
            <a:pPr>
              <a:defRPr/>
            </a:pPr>
            <a:endParaRPr lang="zh-CN" altLang="en-US"/>
          </a:p>
        </p:txBody>
      </p:sp>
      <p:sp>
        <p:nvSpPr>
          <p:cNvPr id="27655" name="灯片编号占位符 6"/>
          <p:cNvSpPr>
            <a:spLocks noGrp="1" noChangeArrowheads="1"/>
          </p:cNvSpPr>
          <p:nvPr>
            <p:ph type="sldNum" sz="quarter" idx="5"/>
          </p:nvPr>
        </p:nvSpPr>
        <p:spPr bwMode="auto">
          <a:xfrm>
            <a:off x="3849688" y="9428163"/>
            <a:ext cx="2946400" cy="496887"/>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a:latin typeface="Arial" panose="020B0604020202020204" pitchFamily="34" charset="0"/>
                <a:ea typeface="宋体" panose="02010600030101010101" pitchFamily="2" charset="-122"/>
              </a:defRPr>
            </a:lvl1pPr>
          </a:lstStyle>
          <a:p>
            <a:pPr>
              <a:defRPr/>
            </a:pPr>
            <a:fld id="{FEE28D6D-B251-421B-845F-A56FCACF766F}" type="slidenum">
              <a:rPr lang="zh-CN" altLang="en-US"/>
              <a:pPr>
                <a:defRPr/>
              </a:pPr>
              <a:t>‹#›</a:t>
            </a:fld>
            <a:endParaRPr 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幻灯片图像占位符 1"/>
          <p:cNvSpPr>
            <a:spLocks noGrp="1" noRot="1" noChangeAspect="1"/>
          </p:cNvSpPr>
          <p:nvPr>
            <p:ph type="sldImg"/>
          </p:nvPr>
        </p:nvSpPr>
        <p:spPr>
          <a:xfrm>
            <a:off x="387350" y="742950"/>
            <a:ext cx="6022975" cy="3724275"/>
          </a:xfrm>
        </p:spPr>
      </p:sp>
      <p:sp>
        <p:nvSpPr>
          <p:cNvPr id="312322" name="备注占位符 2"/>
          <p:cNvSpPr>
            <a:spLocks noGrp="1"/>
          </p:cNvSpPr>
          <p:nvPr>
            <p:ph type="body" idx="1"/>
          </p:nvPr>
        </p:nvSpPr>
        <p:spPr>
          <a:noFill/>
        </p:spPr>
        <p:txBody>
          <a:bodyPr/>
          <a:lstStyle/>
          <a:p>
            <a:endParaRPr lang="zh-CN" altLang="en-US" smtClean="0">
              <a:latin typeface="Arial" panose="020B0604020202020204" pitchFamily="34" charset="0"/>
              <a:ea typeface="宋体" panose="02010600030101010101" pitchFamily="2" charset="-122"/>
            </a:endParaRPr>
          </a:p>
        </p:txBody>
      </p:sp>
      <p:sp>
        <p:nvSpPr>
          <p:cNvPr id="312323" name="灯片编号占位符 3"/>
          <p:cNvSpPr>
            <a:spLocks noGrp="1"/>
          </p:cNvSpPr>
          <p:nvPr>
            <p:ph type="sldNum" sz="quarter" idx="5"/>
          </p:nvPr>
        </p:nvSpPr>
        <p:spPr>
          <a:noFill/>
        </p:spPr>
        <p:txBody>
          <a:bodyPr/>
          <a:lstStyle/>
          <a:p>
            <a:pPr>
              <a:buFont typeface="Arial" panose="020B0604020202020204" pitchFamily="34" charset="0"/>
              <a:buNone/>
            </a:pPr>
            <a:fld id="{43A41FAA-67F7-4102-91E8-B8C211BEE5F4}" type="slidenum">
              <a:rPr lang="zh-CN" altLang="en-US" smtClean="0">
                <a:latin typeface="Arial" panose="020B0604020202020204" pitchFamily="34" charset="0"/>
                <a:ea typeface="宋体" panose="02010600030101010101" pitchFamily="2" charset="-122"/>
              </a:rPr>
              <a:pPr>
                <a:buFont typeface="Arial" panose="020B0604020202020204" pitchFamily="34" charset="0"/>
                <a:buNone/>
              </a:pPr>
              <a:t>2</a:t>
            </a:fld>
            <a:endParaRPr lang="en-US" altLang="zh-CN" smtClean="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E820FB5-0BE6-47A6-B535-A723AAB209FE}" type="datetime1">
              <a:rPr lang="en-US"/>
              <a:pPr>
                <a:defRPr/>
              </a:pPr>
              <a:t>4/11/2021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7E15863-6C95-47DE-8F04-BBB30CE47197}"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BFFDC37-EBAF-44E2-A1AA-2A67A9F31D1F}" type="datetime1">
              <a:rPr lang="en-US"/>
              <a:pPr>
                <a:defRPr/>
              </a:pPr>
              <a:t>4/11/2021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31407DB-79D5-40EB-908C-FC4DCD29CAFD}" type="slidenum">
              <a:rPr lang="zh-CN" altLang="en-US"/>
              <a:pPr>
                <a:defRPr/>
              </a:pPr>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612AB9F-A961-4646-8B70-319D70984F35}"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43D9976-3038-4B72-853E-9D9E9FBA19C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BED9DCA-A0E7-437E-9E44-E98382D15F4A}"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B8C77A5-1830-4E2E-837C-515A9D6CF9B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A9F67D9-6A8E-499A-A8AB-60C9F65BB24A}"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A16722-3CA2-455C-8563-993CAA738620}"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0180193-7BDA-4068-A191-EB75E60241D2}"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6EB96EB-0895-40C4-A06A-B2B7091537D7}"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651BA97F-BE27-48C3-A8B2-56D6047FB553}"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4E874ED-3354-4937-A5A2-C195E1BAF5C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F5C5C288-8D9C-43EB-A16E-181CDCE94F6A}"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0FC105E4-A37D-4124-92FE-4F41A4D26463}"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71793C39-6C5F-4FAB-8294-FE1695900676}"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71547CC8-908F-404D-ABAB-49A12069718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B7596D3-7953-4ED8-B6D4-F2CCC33A844C}"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0F4C00B1-0A97-4882-BFC8-DA956838A2F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1D0E3A9F-019A-4ABF-89B1-6AE726CD9829}"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7EDA09F-E066-460D-9174-6FB171318AA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CA36125-76CB-4410-AA33-CBFBDDFC57D7}"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24090B9-5B9A-4C52-A89D-AD58F0AAFD43}"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853926C-2352-429B-958A-24CF3322BDB4}" type="datetime1">
              <a:rPr lang="en-US"/>
              <a:pPr>
                <a:defRPr/>
              </a:pPr>
              <a:t>4/11/2021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A2D1D6F-C49A-48B1-BB6C-0D6E7C82239B}" type="slidenum">
              <a:rPr lang="zh-CN" altLang="en-US"/>
              <a:pPr>
                <a:defRPr/>
              </a:pPr>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1E3D27-AEC8-4937-B0ED-87F030C15186}"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443AB4-FD34-4387-A9AE-165A587FA71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66460BF-B874-4CA2-BBAA-565BE3D7885A}"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97082A-F337-48D7-8C51-78CA4398FC69}"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8B00F34-398C-406D-98B6-ED32D2BE451D}"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6EE21F-57DA-4F9C-9741-BA43643C35B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CFF947E-A99C-4B0B-89BA-9AE2013E1783}"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7BA958C-1CC6-4AFE-83AE-BA689E28E603}"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0298C86-56CB-4D23-BD7D-B4387F261B88}"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906AFA-76AA-4D38-B21C-39B81B1A6B1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0789B394-7F6D-4A5B-B49F-FBCC1EEB9170}"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AB9B24E-CC7F-4C36-8BFF-F200C654073D}"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375E96B2-360F-4BBD-9F9A-4FE8B7AF8E9F}"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DAA6633A-B668-4B43-BAB9-4F8FEC9F6F3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CECF1F80-CC1A-45EE-934D-54DC2EE5B7EC}"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93C1AA58-3AD6-459C-BF45-132D3F3C354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7536C801-2709-4DBF-816C-FEF54EDECD81}"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A9896D57-8B44-4099-8B68-46B691D486DD}"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85066F78-25F2-422F-8841-5ADC2EDA7894}"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E75DAF0-D9CA-4DD1-BA1C-1B63D0DF2FE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D04317BE-DB71-44EE-83A2-F2535FA2A068}" type="datetime1">
              <a:rPr lang="en-US"/>
              <a:pPr>
                <a:defRPr/>
              </a:pPr>
              <a:t>4/11/2021</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F1B1E0E-A797-4D96-AF4E-B703CD19F835}" type="slidenum">
              <a:rPr lang="zh-CN" altLang="en-US"/>
              <a:pPr>
                <a:defRPr/>
              </a:pPr>
              <a:t>‹#›</a:t>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9FD9279B-948D-4E6C-85BB-F8B63F7D07D3}"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F9D65F4-BE08-494E-A9D7-B43EB8D97C9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26E79A5-AEF1-435A-B1DC-7937CAB1E69B}"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7F4F56F-843A-4413-8AD2-3402DC0356E2}"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7FA149-09A6-4900-919B-48BCA6F36CCC}"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C15E8B-0D1E-4D32-ADEE-15252FF65CC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0F021C6-9248-428E-8914-5176C7E3CC46}"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8E652A-8CCB-42B1-8943-99DB1C1669A2}"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DE32193-8BB9-46D7-AED8-AF64E67818CE}"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C360F4-874A-4C96-A7A3-469D66B463D6}"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6148F7C-D18C-449C-9455-14C181838BCA}"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FA4D04-CFAD-45C9-8476-A62001ADA04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91448796-06FD-4677-8FEF-FEFEB6E463C1}"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28A8E05-A72D-46A7-87F9-33A435BCE79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13C6A77E-1EC0-4375-B0F9-0EB7580070BC}"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0CB0EFA8-F2BD-42D1-8B7F-5F8485245F1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6A1F58F5-CC97-4E03-92ED-5D228EB15491}"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185A0015-89EB-415C-8BC5-13819B03950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6DE3E6-DAA2-4AA6-891C-126020BA4ACC}"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6C6DD1AF-A599-4CF8-A672-C9E9FFE6768B}"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EA79D9CD-3168-4D21-B712-77C358D15A3F}" type="datetime1">
              <a:rPr lang="en-US"/>
              <a:pPr>
                <a:defRPr/>
              </a:pPr>
              <a:t>4/11/2021</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A2AEEC8-0A42-46C0-838C-B38857FC851A}" type="slidenum">
              <a:rPr lang="zh-CN" altLang="en-US"/>
              <a:pPr>
                <a:defRPr/>
              </a:pPr>
              <a:t>‹#›</a:t>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D8944877-D45D-4209-A23F-70B7D51A2D22}"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5D38B2A-579F-4C7A-99B5-01D87CB3F0D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405E50EA-5966-4A55-9F91-89A34C041326}"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FAA0204-C691-4DFD-B5AF-C7880E052BD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2AB5DBB-A440-4F8C-B0D8-9B1D075C9FD9}"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6EE8AA-D18A-4DF7-80C2-A5D085991D92}"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B0BB4F2-D59D-4C10-9CCC-EE193F826CF3}"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7731C1-313C-4DDE-BA9B-54649C7D46ED}"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C77E459-168C-4B4C-A1F0-88747A66F689}"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137160-8028-4308-A359-7C0291B8D40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EF4B109-257E-426C-8761-0060542E79C4}"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FAC8A2-6DF7-4A38-A748-98532BBA230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CEF5570-6FFD-4D42-811A-301DFBE02D78}"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B067ED7-7985-4076-A469-B8D814197ACD}"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1679FD4D-1571-410A-A5AC-8E654B93E414}"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46C7F33-5C4A-4F4F-B9AE-A260418AE26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C4B78445-FB1A-45CF-B628-5DF35E915520}"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48560C15-7B1D-4C27-9094-68A43BADF4A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CB911DFC-1F9D-4EB8-A351-9AD411A31452}"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B5A330C9-156C-4D16-8E58-95DDF74F7006}"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13D6B6A8-ADC0-4E5D-AE1F-74B576E81A95}" type="datetime1">
              <a:rPr lang="en-US"/>
              <a:pPr>
                <a:defRPr/>
              </a:pPr>
              <a:t>4/11/2021</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AC97F186-A047-4844-B8F8-162392F5071E}" type="slidenum">
              <a:rPr lang="zh-CN" altLang="en-US"/>
              <a:pPr>
                <a:defRPr/>
              </a:pPr>
              <a:t>‹#›</a:t>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2460E60-9838-45B6-B7EF-A3C1E33C4CA8}"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F2B64CCB-3C45-449C-B784-3ABCDEFE363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9538CD27-BC2E-43AD-BF5D-D0F1B43DE484}"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FECF9AA-0A4F-4211-8B90-DA8E5A86DC5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0BB16323-70FF-436A-BCB4-6C236C97266D}"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ED401B1-AD30-4F34-8C63-8CF5A967685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7EF5BB-BEB3-4C05-ABFA-1B00A4008E73}"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1CE256-D3EB-4543-8207-11BF5D203EF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A938088-634A-4E1B-A25A-E19B2D7BA9A6}"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0CE7BF-9A28-4593-BF07-27067ABCE80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7189AB7-3D34-4C05-ADE8-ECEC2CD7E7BC}"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6BAAD7-8141-4BA4-9FA7-D254FF48119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E800B3-286D-41AA-A698-EDC066976137}"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F38D71-E934-46FB-A738-18E27D5A3D9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52FA034-3E62-4196-BD28-F0949231CD30}"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8FF260-6AA3-47FF-A924-9C0CA7233CE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86C99057-0F93-46B9-8081-22C5DED6139E}"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7320631-2EA7-4A4D-886A-3C991988291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C504712D-8450-45BE-8D70-915A1AE05DDD}"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0CB12574-E92F-4EE2-B36A-15C28CAF386F}"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93B57111-55D5-4BC0-8CB0-4239CE8BB9D1}" type="datetime1">
              <a:rPr lang="en-US"/>
              <a:pPr>
                <a:defRPr/>
              </a:pPr>
              <a:t>4/11/2021</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FF3E1F47-9531-4915-BE7D-26945A09AEE6}" type="slidenum">
              <a:rPr lang="zh-CN" altLang="en-US"/>
              <a:pPr>
                <a:defRPr/>
              </a:pPr>
              <a:t>‹#›</a:t>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2BDB8567-B37C-49CF-B7C7-1A9633E3CB6F}"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222A07A9-AB8D-4709-89DE-A6BD4FBC7BB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A0DD22EC-0D25-408D-8152-45F8CA15167F}"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AB7058BB-8BD9-4FFE-907C-56B8A5C1395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8B6328D8-4402-4FD0-86E5-7112523E2933}"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56F4ED4-249D-4DCC-9689-2E251EC28FB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D6B39258-DC22-431B-9ECC-5860A7F2F517}"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50162F0-C0F1-49C4-9F00-3B4E10E566D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FC46B03-BED9-4BEF-92C3-696D63BB44BE}"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07587A-525F-4744-9FA2-4B2DAB5EC05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A5BC845-0E23-43E5-B308-9E1C0C9FA1F9}"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FD177C-AE4C-485B-B466-1AF031D3173F}"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96C7A30-C739-4A76-97FC-E56B7CE523C6}"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3F7EC16-C427-4585-86A4-6C30C6DBFFF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438E977-F03A-49E1-8070-4CA3172E67E3}"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0AB7F4-3BDB-4F10-8A80-298A2D9AD93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D50AD97-ED8E-4E19-996D-089653340597}"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53B8809-8131-410A-9BA3-683165EE776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C2B82BC5-507F-4BF5-A97F-48CB7489891D}"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8A4B4AD9-305E-4EBA-A95C-2021F68F835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517F6A99-F37A-4DA9-83DD-B17D4480F91C}" type="datetime1">
              <a:rPr lang="en-US"/>
              <a:pPr>
                <a:defRPr/>
              </a:pPr>
              <a:t>4/11/2021</a:t>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24DD467F-61AC-4BE9-8466-EDE0C619596B}" type="slidenum">
              <a:rPr lang="zh-CN" altLang="en-US"/>
              <a:pPr>
                <a:defRPr/>
              </a:pPr>
              <a:t>‹#›</a:t>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2A18D4C0-3153-42D7-ABCC-723EDE5C5798}"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0485DD0D-0377-4E53-8C13-9A4B8604777F}"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BAEEE717-B011-4D11-961F-E2FD3C64BE40}"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FBE1942D-A673-4351-959E-D6F9B6AF89A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1A3B98C-90C6-449B-A256-1A15BC86F849}"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25DA1C38-FBF2-4A2F-BA54-0C77DDFC25B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4094A96D-0D40-4AFA-9B7B-24411CF38797}"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7508E16-9B67-4763-A819-B3B5B1A9E0B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6C2CAAB6-C3B4-4680-8CF8-AB0E006D7374}"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B552075-9509-4843-B172-3D3DB333B34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0C46F09-818C-4B7C-9998-98F1DA581869}"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5A2638-212C-4F43-AECA-B5AFD203E1C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F0EA841-66AC-465F-A3B5-FACB545FF0D8}"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5EB59DB-E8E6-4CF5-8F02-FC3E2E96AD4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0E43959-D8C8-4FC1-A0CA-76C09139F880}"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7BE471-A193-43B6-862D-058284A8FAA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3829A76-5AEB-47C6-AD18-55983D360961}"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4433624-DF1F-49DC-B4BC-0AE614B4A76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E0C70B7-1841-427C-89EC-19D7A9C3D0DC}"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53A0F6-A89A-4186-A59B-B2DEC55E3B3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0C0F1541-D5C0-4952-9417-E7D6E90137E7}" type="datetime1">
              <a:rPr lang="en-US"/>
              <a:pPr>
                <a:defRPr/>
              </a:pPr>
              <a:t>4/11/2021</a:t>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8B5FA3B3-FE56-4790-B40A-20FFC1B0B70D}" type="slidenum">
              <a:rPr lang="zh-CN" altLang="en-US"/>
              <a:pPr>
                <a:defRPr/>
              </a:pPr>
              <a:t>‹#›</a:t>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9BF1BFBD-6844-4C6C-8F5D-928C52637A8D}"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CA3AE48-7F49-472D-9270-7434DC48594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A6613566-44C3-4A03-A0C7-186AD6649DC6}"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B0760AA1-B9FA-4283-8582-111A91F47CB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CC64F73E-D661-43D6-B290-495458970506}"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F12EAD30-7CB2-48AE-B219-221FDE9A4B2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DB165E1-276D-4984-A0CE-7EB345BEC482}"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CFDD1CCA-E593-456A-9C14-2A4ADC94F85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00CCB1F4-749E-4B8E-BA3F-9FCCB1E8C8D2}"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18018B5-682B-4389-A39B-4D6A0629EEA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B12D54E-9BBE-4DCE-ACC9-F1E2B2883597}"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FD039F3-A7DD-4AEE-9EB2-26DD4A3B4DBC}"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C3C0EC4-9FC5-4391-BC7F-C7DEBC74F425}"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64978B1-5208-46EE-8B60-1256EC42A84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906E83A-C8DC-46F9-B3DF-6FC4E9B0B2F2}"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09CEE6-E8E8-4DB0-A12B-E9E4AD9CD4D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D16CD4B-A548-4291-985C-DA22C0DDBE78}"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70776E3-D1DA-4088-BB63-3591D362721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4E3317F-2D7A-459D-B95B-F16C586FC1EE}"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72A301-D744-4814-8210-AB62DEE054D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742C1152-E910-4784-90D7-5BBE19C9EC16}" type="datetime1">
              <a:rPr lang="en-US"/>
              <a:pPr>
                <a:defRPr/>
              </a:pPr>
              <a:t>4/11/2021</a:t>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04D918C5-E9D9-42AE-8B09-E0625FB1A1BD}" type="slidenum">
              <a:rPr lang="zh-CN" altLang="en-US"/>
              <a:pPr>
                <a:defRPr/>
              </a:pPr>
              <a:t>‹#›</a:t>
            </a:fld>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A111899-822B-4269-9366-97DAB4D01C17}"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2B0971-2BA1-491D-8317-54887A7E3A9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60D16F1E-C33C-408D-8E5C-87581DC85402}"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4990109-DD67-4423-AD7C-9CC4B1CD8A4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2AE79010-6A92-4336-A1EC-C5FE2E2BC01F}"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125A05F1-D54C-4B7D-AAF9-F8F9F6A2CFD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05C3F296-34EC-4A83-A843-F03C6BB368D9}"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482232FC-6AC8-4C1A-8DC9-EEF86CA2D51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B5E4CFDE-5A48-4FAF-AA80-89C264568589}"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62E25FD5-E573-463A-A5AF-2B891901670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B2019A6-15B7-4077-B6A0-ACC7134F5B4C}"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8E81CE1-DB4D-4310-B1A8-3D1BFC76BC4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F58E1BC-B41F-4679-8FF8-C064274AE084}"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E11275E8-CC21-40F4-8219-0BE18819978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551E4E6-0646-43B3-80A3-7D84D8928D09}"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CC32A0-A8D1-4018-98E4-11BECF16045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2C993B6-3175-44DA-9817-40467D4FC8D2}"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5E5C5C2-0014-4315-91E9-0BA2B1027A1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23411D1-1510-4D75-B992-D67ED4D7DC61}"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0FD7936-E6AA-4FC1-AE26-D8F1DD3B01C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F4111C29-8E92-453A-A0E4-6E3ECF40124B}" type="datetime1">
              <a:rPr lang="en-US"/>
              <a:pPr>
                <a:defRPr/>
              </a:pPr>
              <a:t>4/11/2021</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6DA4EE6C-F4C2-4C36-A8B5-082A1856E23E}" type="slidenum">
              <a:rPr lang="zh-CN" altLang="en-US"/>
              <a:pPr>
                <a:defRPr/>
              </a:pPr>
              <a:t>‹#›</a:t>
            </a:fld>
            <a:endParaRPr lang="zh-CN"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E30F179-B1D4-4A75-9BBC-70EC99A8D3D0}"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ECC1BB-A283-4224-82AF-5104D40513F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48A9C10-EBAC-4EA1-B8B0-0E247F7E9B40}"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647C65-ECCE-4138-A23F-51B6428B215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01C45089-8EE3-4DEC-A2BF-98C205C30CD0}"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9CEE685-EDB0-4B21-84FB-43BA8C14704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568054D7-4938-4DE3-A7DC-D3B70264D6DC}"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A6553BDC-002D-4B9D-8CBC-60C101F9B4B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9192DC14-FDFF-49D1-B222-209DC279D406}"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814D4FF7-7B54-40D5-9B8F-1F561979087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62E1A2D2-061E-42F9-A412-7ABC8F5EB3D5}"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7E041F3C-E663-44B3-AF40-71E3844ACF5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546E0EE3-5BCB-4BD4-BC1C-C9C584916B14}"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1B83C30B-2964-4DBB-B0F2-021AF4CE13DC}"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D24A6D1F-9BF1-4305-8F43-D6B3617487D7}"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DBFFD5D-25C7-446C-89C7-A792E6F822E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8A9658-2946-4B90-9A69-D649F7A7C65B}"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D47276-5B54-45D5-8709-36736B54BAB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B7AA6A8-C47C-4D6F-BBDC-46FECBC11B4D}"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7222B4-F4CD-4727-979F-65885152AD9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DB01C24-16F1-4E72-BABB-027C1D636EBC}" type="datetime1">
              <a:rPr lang="en-US"/>
              <a:pPr>
                <a:defRPr/>
              </a:pPr>
              <a:t>4/11/2021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7F54460-A6AB-45F0-AEDF-5160C854DBD1}"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372A1267-2569-4DFB-863C-7DEF22E4DFD4}" type="datetime1">
              <a:rPr lang="en-US"/>
              <a:pPr>
                <a:defRPr/>
              </a:pPr>
              <a:t>4/11/2021</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035C6013-D13D-4FD4-8D66-59B79A44E5D8}" type="slidenum">
              <a:rPr lang="zh-CN" altLang="en-US"/>
              <a:pPr>
                <a:defRPr/>
              </a:pPr>
              <a:t>‹#›</a:t>
            </a:fld>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A6656CD-7B2E-4989-9FA1-92B0874AAD9B}"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41D9CE4-2A65-4602-803E-783CF676812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56D0A46-EC8D-4510-94BD-C6E20EA7FD94}"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FEC98C-90D6-47D0-9FD7-8FC55BC583C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DC65616-C952-43D1-B520-F6166CB67C70}"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BA1530-B363-4972-A220-0A30A0282FA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D002F409-EF3C-45AA-A859-E15B1ACBC1DC}"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361742F-9725-47C7-9C96-7C38C970511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AF029092-08E2-4963-8DE8-2D45E462C535}"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BFBB3B89-AF56-4E3A-B048-D86D7D03179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D165A4C3-3395-4BCA-856F-7F02C39E6705}"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A2407B44-083A-4E47-ACDA-298C53F8090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AC48A257-C486-4873-AD8B-2C2971AE298B}"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C4E6D808-4B23-4B8E-B76A-5CE20192FA5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5A01B28E-48FD-4AD3-93AA-4E27AEC2D183}"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FFD6849-2DF9-472F-AF79-D7C69AF8761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F3C0420-885A-4799-9C44-3B187120FA10}"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E29A038D-48DC-491A-B7B7-C68F5247EB6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0C1D9B7-A255-4B25-A386-9EDB3EF53B59}"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F3B072-3DFE-467C-AAF2-C16C8B7957D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6437FCA-CFC9-4603-B837-C07D4F0B7C94}" type="datetime1">
              <a:rPr lang="en-US"/>
              <a:pPr>
                <a:defRPr/>
              </a:pPr>
              <a:t>4/11/2021</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2DB8D5A-8455-475F-816A-19E137B76D13}" type="slidenum">
              <a:rPr lang="zh-CN" altLang="en-US"/>
              <a:pPr>
                <a:defRPr/>
              </a:pPr>
              <a:t>‹#›</a:t>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4C13F94-DA79-4653-9046-0218198BA3B5}"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E7F576-86E2-4CAA-B4DA-757DB07212E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2097757-9CF6-4E9D-8C44-D2AE3489D73D}"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0907743-E9DA-4D9C-B309-2AD105E264D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12A72EC-94BB-4643-B706-229F5F46C28B}"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8CF0BC-D0C6-4C02-85B3-B777CD4EDCC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E35AB6C-C1EE-4813-AC95-00F4399B29B8}"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4FCF3C8-6F72-45D0-BBB6-4607A62DAB9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0F47ABD4-6797-4DC1-BCDC-54618D9F989F}"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EC80D28-28C9-4250-BEAE-F103D4AE92C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255E667F-AEB1-4203-840B-204B6EBA2958}"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725321E4-8E9E-4088-9A25-CF6DE07DDB9C}"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B2310B5-4A7F-4408-83B5-D0910577921F}"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67039DE7-4F3A-42C0-BE17-B0FA8A52418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097EDA8-500E-486D-9523-E40D074CEB36}"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6EE6EF54-0EB4-4B7B-95DE-B50ED2A5B8F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F9471594-BF75-4CF2-B36B-F51E4B2C17AA}"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16A7ACC-BE31-4D9F-BFF4-0086D8BDCADF}"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3B18AE7D-24E8-4223-A402-44ACEDF5645B}"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32F6EBD-2510-45A6-B374-DC4B5184AB1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12C3799-7C11-4939-8864-0F3B97097D04}" type="datetime1">
              <a:rPr lang="en-US"/>
              <a:pPr>
                <a:defRPr/>
              </a:pPr>
              <a:t>4/11/2021</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C3C9091-F871-4785-BF14-5A301A4E8A17}" type="slidenum">
              <a:rPr lang="zh-CN" altLang="en-US"/>
              <a:pPr>
                <a:defRPr/>
              </a:pPr>
              <a:t>‹#›</a:t>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F19A98F-83CB-4E3B-BE50-F87C1C9260DC}"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D6732BD-F147-4059-BA6C-EEAB2A8379C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DEDDA48-1623-4439-BFFB-BAA51E9B4420}"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AA31209-4895-43F2-B4B3-D35363990A5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E622E00-EBC4-4C01-B2E1-AD32C576594E}"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FCFC1A-949A-48A0-A541-595C5AE1E04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1890322-C8AE-4255-B714-187EA782EE84}"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956DBB-CDAD-4A62-A503-68B3DB54303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7C0AE9-6E47-4491-B3B1-7FE2EA0A20DE}"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ABF915-3705-42C4-8084-A368C9CE6D5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A77C0253-711E-44A1-AA05-D5429BCFEA42}"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3B6B0AE-747F-4270-AC99-C7CF25263EF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3AD79FCC-D63C-45F4-8399-14AD689E4139}"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785E1237-9172-436D-806C-D6C21A7B0B7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D6DFF4BD-3586-4E3A-BD7D-6AFE4285E22C}"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1C50A972-B95A-407D-8E47-354D41DDDCAC}"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253CFE7-CE84-48C4-A467-A80D3E2A51D7}"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F604F7E9-1AC4-497E-8568-02209C5E307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A3ED5D47-8E43-4A5F-B02C-314CFC218104}"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7D1B5B8-6892-488A-A8C1-3BC457BBE43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1A654C2-9AE6-4288-AED9-F8CA5317DBA7}"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EB4B5BB0-9C1D-403F-8589-AD160E8845D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FE26DA5-0D38-4C6D-BD5A-B053C79254F6}"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B7CC39-F9EF-4295-B6B4-47D60D68C74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8D689D9-8998-465C-A3B0-A05F14875710}"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BDFE98-5BCD-43DE-A551-3C27C40D74A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0A496ED-7C00-4463-8912-777018350298}"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F28962F-32FE-4F4C-B6FB-7D527C22226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B9FF2B6-6B6F-41F1-B7FB-C46B1575F69F}"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D87CEC3-4CBF-42D4-AE75-37834F40BB9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BF64698-42F5-4AAF-BC86-D5193EF7CB5A}"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C8C3A26-DCB3-4C68-9E15-2B070DFF3AE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D603217F-E23C-4482-8EB3-FBB516960AEA}"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C04D345-4529-4ECF-83AB-A1C2C8A13A5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7C248CA6-7220-4BF3-88A5-75B0B33A14D7}"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A6344F97-A134-4F92-97E4-DD651E9E787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C1C3F7E0-DF3C-423C-8EAA-45585AB31EE1}"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B326218C-E8D4-4125-9535-F1DF33F695A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0D9667FB-D8B1-4FF9-BC5C-38D766E29CEE}"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286EEC46-54B7-4048-8D7E-DFD487B2EA3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A1A21A22-73E6-48F7-89B9-0BD49049EFD7}"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573F828-E214-460E-B578-AD7D9B79770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EA51DE6-13AA-4DD2-8ED3-EC3A848FC36C}"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6F8F6D6-EF10-4A8C-B2EF-2D2A6580D2F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D0A347-B87F-4AE5-A31C-9E30095151EB}"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249F6ED-2849-4A1C-AF63-2B3E651FE2A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1A30C14-87D4-4F6C-9490-B92C8FFE6C8F}"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99E0972-F127-4E04-BCED-C49C276DE0B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7FB13BD-629F-4DD8-ACC5-29997937AFBC}"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B595DC8-89E0-478C-A9CB-984AFEF03E5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FCD6A33-9B38-4598-B0F2-8024D9068C4D}"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F7B380-3A95-4AEB-886C-3E8CA1A261D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97246FC-7110-4E45-B122-D6855CDCB516}"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FBD530-AB04-4A92-9EFC-57A8A2F3DB9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ADF5433D-B6C2-4C41-A5F3-EAD654F59CAE}"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FFB70EE-BFB0-4D5F-9269-4ED32A260B3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CF40E2E8-D0AE-4919-BE35-94B78596B5AE}"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0D2FB4A5-1900-412E-B0A3-F3AD78D6C1F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264230D-322B-451B-88A1-CADF55CCC034}"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317CA710-775A-48C0-B6BD-0AC12F4CC0E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A50DF546-13C1-4EBB-9B1B-A744E03A5261}"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757B3D1-E506-475A-A43E-81AB632D0CE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4DAA1F91-E614-42EB-B0F7-168945FAAD1B}"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0205D79-6FC2-4AA8-A80D-B8CC461CEC0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9C34E7AC-D37E-4622-AF96-16AF5D71348E}"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189ED0A6-3164-47BA-9894-E23485C61D9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FB83043-C1AE-4F30-A5AE-8E63A7F8EB3A}"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2939ED6-7D62-48B5-873B-C63A6D73032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0130861-BB2D-4365-968A-B69556B6D193}"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5907140-0971-4072-8F1A-6993D89E64F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5077AA2-9B55-436B-9727-8BE91E27F092}"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78B6DB-EFE6-4CBA-8D28-2B645247761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A5E6637-D4C1-4E7B-9252-F7C7650B2CFB}"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6C038F-7C05-468B-9FA2-56D1CFF43F0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DA25B33-589D-4105-8997-25078E2DF2EE}"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1C1F413-D6D6-4D2D-AA69-D9FEBFE6BC1F}"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08737072-6994-46F7-824C-072A59D7E541}"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3D5EA21-A64F-4343-9D4C-151601C97C8C}"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79EDA864-ACEA-4401-AD75-30CC396ABC98}" type="datetime1">
              <a:rPr lang="en-US"/>
              <a:pPr>
                <a:defRPr/>
              </a:pPr>
              <a:t>4/11/2021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25D89C30-2226-43DC-978F-C3B9C035F85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8AFABF8-A9ED-41BD-8AE2-064D4B21CD19}" type="datetime1">
              <a:rPr lang="en-US"/>
              <a:pPr>
                <a:defRPr/>
              </a:pPr>
              <a:t>4/11/2021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41D369BE-7DF7-4E9D-9A50-83645ED4CD8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07F76916-9FF6-494B-9CAD-018962B1A2F2}" type="datetime1">
              <a:rPr lang="en-US"/>
              <a:pPr>
                <a:defRPr/>
              </a:pPr>
              <a:t>4/11/2021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371B0E8C-2227-477D-BF62-5E37EAB2970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4C80BAF-317B-48CA-A187-FD8E0972BDCE}"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E9997E65-5F32-4FA5-83D8-1E7EEF2BCE5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1EACA2FA-6EFC-4BCF-B1D3-5B45CCAA973B}" type="datetime1">
              <a:rPr lang="en-US"/>
              <a:pPr>
                <a:defRPr/>
              </a:pPr>
              <a:t>4/11/2021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1043A95-0596-4647-87F1-E4944DB32CB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9E22BAF-1C8D-4D46-9E53-369E41D6C3B8}"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AD54FFD-998C-46B8-8DD8-04F15E6EC6F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7B1A8E6-789B-4DB0-B110-C0FFABE8031A}" type="datetime1">
              <a:rPr lang="en-US"/>
              <a:pPr>
                <a:defRPr/>
              </a:pPr>
              <a:t>4/11/2021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504DCA8-6077-48E2-AC5F-05BB2C2510A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438150"/>
            <a:ext cx="2120900" cy="4772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438150"/>
            <a:ext cx="6215062" cy="4772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B70C8DE2-FEF0-4B7C-8E1A-1754A48ACD75}" type="datetime1">
              <a:rPr lang="en-US"/>
              <a:pPr>
                <a:defRPr/>
              </a:pPr>
              <a:t>4/11/2021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CE3A682-C3D7-4029-8F34-026E097F0EF8}"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438150"/>
            <a:ext cx="2120900" cy="4772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438150"/>
            <a:ext cx="6215062" cy="4772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830F6F9-909D-4C11-990A-DE8E977E48E2}"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AE87A4-CA3B-4189-8BAF-59DBE4943513}"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3A547AC-0B01-4D01-BDE7-32B3C1BF96F0}"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BB7C26-0D4D-4A80-AF8C-037FDCAFACE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825290A-9DFB-43E2-B880-3D0AF02F842D}"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76CF50-F094-47BE-B027-9786A91F18A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AAE991A7-8D91-46AA-B199-7C536EB2A699}"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B0732E4-6115-4669-9C65-367ECA5F36A3}"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94C65BFD-EFA5-4906-957D-87646D1DA80A}"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EC6CCDE6-3052-4002-8A57-10D62A9BA1D6}"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A944D69-A4DE-4150-8A82-FEE94CEADC3D}" type="datetime1">
              <a:rPr lang="en-US"/>
              <a:pPr>
                <a:defRPr/>
              </a:pPr>
              <a:t>4/11/2021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5AD9AFE-58A7-42B2-91A6-04307A311342}"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CF036767-6A38-44CA-8C20-FDA5CECC8679}"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3FC81D2B-2C33-4604-B5AB-4848A806515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6D4A22D5-C4B5-42A4-A9B3-CF814BD0C7C9}"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3271F511-D822-4977-8EA6-C0C1BA33A26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5911E2FF-14E8-46CA-8077-4F512D1ED186}"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6F02F20-037E-44C4-87BF-D477BC37E4F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358EAE9E-87D3-4493-8B15-7F2D841785F4}"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B8BA5F8-EF04-4758-9E4E-B6EDEF4E286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93837E3-4DA7-476F-8DC1-289608F130BE}"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C292FC-7C14-471A-A0CB-52967931AC0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66C4789-357A-4CB8-9097-0530FF64134C}"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AF30DF-1637-4E37-A1B0-7B99FC8DBE2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EAFB6B8-225B-4E79-BC31-0BE9F0CB3554}"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FEFD3D-D263-40B7-B096-455BE162F12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439C03E-B2A0-4D65-AE04-CCBC9D3FB699}"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BF9866D-265A-4FF6-8BF7-631BAD919F8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9D4298B-2305-4677-AB0E-A50D8EF7FC13}"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6355A4-1EAC-4D10-A5BA-74BCA5CA650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147B0B42-5704-4FA6-A4A2-D7D78B7AEFD2}"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88E613A-BA5C-4EAA-A7BB-75FE440A1E6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ED86AEA-F13A-43D6-A063-53B685DD0622}" type="datetime1">
              <a:rPr lang="en-US"/>
              <a:pPr>
                <a:defRPr/>
              </a:pPr>
              <a:t>4/11/2021</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4AD8F5E-1A7B-466A-9BE1-58F36A7612DC}"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3D555611-3876-455A-8092-090B02F46C4D}"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5A0EAF79-ED95-4267-9ADA-0C54DF19E5D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3E1D53F1-7E8E-46F6-8D05-25BE234CAB22}"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1EEED592-9F49-4EB3-B6BD-37F2CB3D012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F3CFFC5A-43ED-4292-BE72-721F6CD2A7C5}"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0A81FF06-5498-40BF-B17E-A233A4BD2FB0}"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FC495A8C-F5DA-4FEA-A7C4-FABE574390CC}"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19C30C8-3B20-4232-9290-EAE66ED8D75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6584BA67-F5F8-48E9-BF4D-B6E7144D70D1}"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F5D00B8-5CCC-4A87-88CA-00535DFCB7F6}"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70FC8B3-D17A-4E02-AC0D-59C840C9DB8F}"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4A4BA3-39E5-4EEF-B1C0-23814ADDE386}"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B785866-5D84-4C3E-B7BD-997943D21E2B}"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FB1DAFE-BCE2-4860-ABCB-2F72635EAC3D}"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1B73B93-686D-4E19-8DBB-6AD10C7EE9C5}"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21C4E99-1DE3-4364-A968-F302CC5F8B6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943D08D-8400-43ED-85D0-781A463F4C44}"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9BB9F5-B357-438A-8862-8E0CBA0198D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B9424D9-71A0-467F-94B3-A9C8483D6DE9}"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B2E7AB9-BD4B-471F-992C-296C44A23FF5}"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8EBC0EBE-9BF1-4DB2-BF97-7BEC6FE67DE6}" type="datetime1">
              <a:rPr lang="en-US"/>
              <a:pPr>
                <a:defRPr/>
              </a:pPr>
              <a:t>4/11/2021</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37BC6EA-D705-4428-A320-B2A9449525E3}" type="slidenum">
              <a:rPr lang="zh-CN" altLang="en-US"/>
              <a:pPr>
                <a:defRPr/>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97C0248F-71BC-40A6-92DE-28C233E26101}"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7B24654-F7AF-4375-8498-E10C19E9544D}"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B3F96A80-63EB-43C5-B0D1-7D6B7B642077}"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2CBFD3A7-07E4-47EB-BF84-2089DB1DF14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ADB2522-4EB1-46E4-B3EF-CF79186EAC7B}"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EEA24F94-2A07-4049-9ECF-B4032C016FE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8D3F487-26D6-4C60-931D-06E57BBDF12A}"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7D5CD0C5-6D8F-4092-BB16-344651975D25}"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DF824D3B-918B-4E3F-9C0A-72BDB805F63F}"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0492DFB-3417-4335-9421-5C372C327B2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61C3127-7DB2-4623-82E1-CDAEFE7A4BAE}"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155A2185-DF5D-426D-8788-21C9E392D44D}"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758C1C3-66D9-4391-AEA9-56FE27A3051B}"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3DF6A9-61FC-4C05-A039-FAA4E3B2EF66}"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F2EED7E-849C-43FF-B7DF-9F5775FC2001}"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AD5F73-E5EE-43DF-AC67-44408DBBCCC2}"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97961EB-9BD1-4900-A707-FE940D4AE838}"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929B05-ABB2-4E76-92F0-6E8F5775A00B}"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93A0A3-0DE7-46DF-8D1E-DB67CEF4624D}"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13FA84-77F9-45C8-8B0E-3E2DEEFD0A43}"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DC4E61E9-B13F-4AC3-BE02-EA65CEE34528}" type="datetime1">
              <a:rPr lang="en-US"/>
              <a:pPr>
                <a:defRPr/>
              </a:pPr>
              <a:t>4/11/2021</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2111BBC-1413-4016-86B1-640AFA9AF144}" type="slidenum">
              <a:rPr lang="zh-CN" altLang="en-US"/>
              <a:pPr>
                <a:defRPr/>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7976C56-B2A0-4C67-9D33-B030E247BF6D}"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ADE23A1-324A-45F3-979F-7AAD168A663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C65127FD-3754-4C4F-84A1-50AC4E45841C}"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C884537-0CA0-45E6-9FE0-C8DE54796BE3}"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57ADA03C-F50A-4978-8A70-6020170EC6D7}"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87362A44-D8AE-45F7-8051-05C522BF499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0C756FA-A417-4596-BA58-1C8527995DCB}"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E2BC190E-1072-4394-AB64-783664EAC81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94C1131A-A6DD-43E5-B729-DBD61AE568F7}"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AEBE7EA8-ACDF-463A-8450-5CE06E8DF0B0}"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68A87E6-D0B6-4D08-8189-662FAD93755A}"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A1BE574-BD5F-4B4E-91E3-B11C1CA4572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9EE037AD-6B87-409D-B5FD-CE30835E9359}"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283B2DC-B872-4FF5-883A-15DCF2F2DBE7}"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180CF97-6D7F-46C8-B953-44EBAB026B5A}"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37E9B9-9609-494E-80B3-BC9E5F2ED84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68F48F1-8C03-4DB3-AF14-42F3C9E8F1FD}"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6D7DEED-0558-4CDA-A725-F2D2A0BE10C0}"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C16631F-74F8-4B92-B4D8-7F4FEB476782}"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F740E4-5D4E-4702-80C8-11FE47BD40D1}"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B2A2A5A-15D3-4C1D-8EB5-CFA24AA415DA}" type="datetime1">
              <a:rPr lang="en-US"/>
              <a:pPr>
                <a:defRPr/>
              </a:pPr>
              <a:t>4/11/2021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BC98A8F-8318-46D0-821A-34D908704580}" type="slidenum">
              <a:rPr lang="zh-CN" altLang="en-US"/>
              <a:pPr>
                <a:defRPr/>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C802048-59E8-4BF1-809C-2FD5BBCF608E}"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177D74-C29D-42DD-A7D9-A913292A6ED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E61E829-B940-40B6-8B8A-DE14D038F1E3}"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204CDC-F8DE-4CBE-B894-CBF1020852DE}"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C7358250-71E6-4FC8-85BF-21C459AB1C37}"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D1C9189-C17F-4986-B427-8A54424FDB7B}"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4EC8A458-06A3-4CFF-BD3D-9E68B7FB8584}"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86C8322D-7A72-4CF9-B423-975017A5B6F9}"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8A11BB5-92E6-4F51-B8FD-F9EEFEAACF52}"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C1054C71-516E-4848-B05E-33A550076FE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26103680-24EA-439D-B9C3-B0D4AB38B7BF}"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0C1D2C3A-ECF6-4C6E-A600-4BF2813C0A49}"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66780BDC-A19A-4A1A-A42D-E036CD560D5D}"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353D052-1087-441C-877F-93A6B2BDA2EB}"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B92C6358-D937-4686-B485-909A2C27766B}"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003EC7C-2BD1-4D0C-A7D9-03B4CB6666D5}"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2B7040F-94D4-4951-A829-69B9761B2DE8}"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72D887-59F1-4030-9C94-648EA84C56D9}"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234950"/>
            <a:ext cx="2120900" cy="4973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234950"/>
            <a:ext cx="6215062" cy="4973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117FC42-DA7B-4C95-942B-B20805E31ADF}"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519CF4A-CB06-4AE9-898E-7C12F10A4CD5}"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7F0C253-3DDF-420C-8AB8-6464D19FAC61}" type="datetime1">
              <a:rPr lang="en-US"/>
              <a:pPr>
                <a:defRPr/>
              </a:pPr>
              <a:t>4/11/2021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F1CBD4E-F2C4-472B-8AC8-6C2A96B7B16D}" type="slidenum">
              <a:rPr lang="zh-CN" altLang="en-US"/>
              <a:pPr>
                <a:defRPr/>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8025" y="1811338"/>
            <a:ext cx="8015288" cy="12509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14463" y="3305175"/>
            <a:ext cx="6602412" cy="14906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3CB8A97-0838-4297-8BD5-7E35E057D2E9}"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627C8A-0F3A-46AE-9B97-5061EE3510D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F7600B7-2291-4E37-8C85-4ECDD4B83D8C}"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BBAB8D-1455-4B45-BA7C-FF3161D3CED4}"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4538" y="3748088"/>
            <a:ext cx="8016875" cy="11588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4538" y="2471738"/>
            <a:ext cx="8016875" cy="1276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8F77D1B-2BAA-453A-905E-3FBCFBD9AC26}"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14E546-2660-49F8-A63A-642F00A44F1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60488"/>
            <a:ext cx="4167187"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1075" y="1360488"/>
            <a:ext cx="4168775"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CCB53B38-6711-48C2-A919-F4EB4BDED522}"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DDEB6D2-1ECD-4CB1-B443-53583C42789F}"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1488" y="233363"/>
            <a:ext cx="8488362" cy="9715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1304925"/>
            <a:ext cx="4167187"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1488" y="1849438"/>
            <a:ext cx="4167187"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791075" y="1304925"/>
            <a:ext cx="4168775" cy="5445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91075" y="1849438"/>
            <a:ext cx="4168775" cy="3360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3DA92703-8B02-4D9C-8EA4-162DD5395481}" type="datetime1">
              <a:rPr lang="en-US"/>
              <a:pPr>
                <a:defRPr/>
              </a:pPr>
              <a:t>4/11/2021</a:t>
            </a:fld>
            <a:endParaRPr lang="zh-CN" altLang="en-US" sz="1800">
              <a:solidFill>
                <a:schemeClr val="tx1"/>
              </a:solidFill>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951885C8-6426-48C6-A73A-5EC404C2BF6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51A8E7DE-EBBF-4F0A-9EDA-631977670C46}" type="datetime1">
              <a:rPr lang="en-US"/>
              <a:pPr>
                <a:defRPr/>
              </a:pPr>
              <a:t>4/11/2021</a:t>
            </a:fld>
            <a:endParaRPr lang="zh-CN" altLang="en-US" sz="1800">
              <a:solidFill>
                <a:schemeClr val="tx1"/>
              </a:solidFill>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E90A81DA-FA22-41BE-A7A4-1CD548B844F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C320114-1485-49F6-BF5B-A5412D46891C}" type="datetime1">
              <a:rPr lang="en-US"/>
              <a:pPr>
                <a:defRPr/>
              </a:pPr>
              <a:t>4/11/2021</a:t>
            </a:fld>
            <a:endParaRPr lang="zh-CN" altLang="en-US" sz="1800">
              <a:solidFill>
                <a:schemeClr val="tx1"/>
              </a:solidFill>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AF645620-B9DA-4040-9A45-C94B0F3036E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31775"/>
            <a:ext cx="3103562" cy="9890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87763" y="231775"/>
            <a:ext cx="5272087" cy="497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1488" y="1220788"/>
            <a:ext cx="3103562" cy="3989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10318A72-4344-49A0-98E7-9B4AA8C0E464}"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250DA11-A7C1-4B6F-AB89-527DB24E9D68}"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47850" y="4083050"/>
            <a:ext cx="5659438" cy="48101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47850" y="520700"/>
            <a:ext cx="5659438" cy="3500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1847850" y="4564063"/>
            <a:ext cx="5659438"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AA24672-CFFF-492D-8E88-CCEDB5C1B432}" type="datetime1">
              <a:rPr lang="en-US"/>
              <a:pPr>
                <a:defRPr/>
              </a:pPr>
              <a:t>4/11/2021</a:t>
            </a:fld>
            <a:endParaRPr lang="zh-CN" altLang="en-US" sz="1800">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2C28809-D34A-4E23-9FF9-8DC80842DD9C}"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E918621-A75B-4F49-B94A-E792EA1DC746}" type="datetime1">
              <a:rPr lang="en-US"/>
              <a:pPr>
                <a:defRPr/>
              </a:pPr>
              <a:t>4/11/2021</a:t>
            </a:fld>
            <a:endParaRPr lang="zh-CN" altLang="en-US" sz="1800">
              <a:solidFill>
                <a:schemeClr val="tx1"/>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0E4BDF-E7E8-4435-B974-E438A5093DC7}"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1.jpe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1.jpe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jpe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610DC91A-B289-4A38-84C1-CD4664D35051}" type="datetime1">
              <a:rPr lang="en-US"/>
              <a:pPr>
                <a:defRPr/>
              </a:pPr>
              <a:t>4/11/2021</a:t>
            </a:fld>
            <a:endParaRPr lang="zh-CN" altLang="en-US"/>
          </a:p>
        </p:txBody>
      </p:sp>
      <p:sp>
        <p:nvSpPr>
          <p:cNvPr id="1029"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4A8C602E-8D9B-47C6-8053-FB15EFFAD47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42"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12643"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1268" name="日期占位符 4"/>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66F5EC11-8EF6-46DE-8370-C43A36972CB6}" type="datetime1">
              <a:rPr lang="en-US"/>
              <a:pPr>
                <a:defRPr/>
              </a:pPr>
              <a:t>4/11/2021</a:t>
            </a:fld>
            <a:endParaRPr lang="zh-CN" altLang="en-US"/>
          </a:p>
        </p:txBody>
      </p:sp>
      <p:sp>
        <p:nvSpPr>
          <p:cNvPr id="11269" name="页脚占位符 5"/>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A05A550F-2D61-4CD1-B10F-884D73F006C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4930"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24931"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2292" name="日期占位符 4"/>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1DE9FE01-1C49-4FDD-B4CE-80211967DAF3}" type="datetime1">
              <a:rPr lang="en-US"/>
              <a:pPr>
                <a:defRPr/>
              </a:pPr>
              <a:t>4/11/2021</a:t>
            </a:fld>
            <a:endParaRPr lang="zh-CN" altLang="en-US"/>
          </a:p>
        </p:txBody>
      </p:sp>
      <p:sp>
        <p:nvSpPr>
          <p:cNvPr id="12293" name="页脚占位符 5"/>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2294" name="灯片编号占位符 6"/>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F05DAF71-CFB4-4493-889E-B0F15CD1EE8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7218"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37219"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3316"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C0B04519-0369-46F9-B7BE-8EB80E415253}" type="datetime1">
              <a:rPr lang="en-US"/>
              <a:pPr>
                <a:defRPr/>
              </a:pPr>
              <a:t>4/11/2021</a:t>
            </a:fld>
            <a:endParaRPr lang="zh-CN" altLang="en-US"/>
          </a:p>
        </p:txBody>
      </p:sp>
      <p:sp>
        <p:nvSpPr>
          <p:cNvPr id="13317"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4060D9A5-E2BF-40A1-A4C1-E5E4DD4A172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9506"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49507"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4340"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AC5B8973-FE3B-43CA-87E0-099E0A176A43}" type="datetime1">
              <a:rPr lang="en-US"/>
              <a:pPr>
                <a:defRPr/>
              </a:pPr>
              <a:t>4/11/2021</a:t>
            </a:fld>
            <a:endParaRPr lang="zh-CN" altLang="en-US"/>
          </a:p>
        </p:txBody>
      </p:sp>
      <p:sp>
        <p:nvSpPr>
          <p:cNvPr id="14341"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4342"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7339BD3C-52E6-465E-AD90-674BCD445C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1794"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61795"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5364"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06ECB243-911D-405E-8F4F-A1FBAEF69F67}" type="datetime1">
              <a:rPr lang="en-US"/>
              <a:pPr>
                <a:defRPr/>
              </a:pPr>
              <a:t>4/11/2021</a:t>
            </a:fld>
            <a:endParaRPr lang="zh-CN" altLang="en-US"/>
          </a:p>
        </p:txBody>
      </p:sp>
      <p:sp>
        <p:nvSpPr>
          <p:cNvPr id="15365"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5366"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08D4AE53-E34C-41C5-96FC-4225B602230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4082"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74083"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6388"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824D2C95-0C36-4214-BD8E-4395AC61F511}" type="datetime1">
              <a:rPr lang="en-US"/>
              <a:pPr>
                <a:defRPr/>
              </a:pPr>
              <a:t>4/11/2021</a:t>
            </a:fld>
            <a:endParaRPr lang="zh-CN" altLang="en-US"/>
          </a:p>
        </p:txBody>
      </p:sp>
      <p:sp>
        <p:nvSpPr>
          <p:cNvPr id="16389"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6390"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A5CB674E-043E-4DE2-8554-B25C8493341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6370"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86371"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7412"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96EF62D8-1216-462B-B2D7-DBD34349A53C}" type="datetime1">
              <a:rPr lang="en-US"/>
              <a:pPr>
                <a:defRPr/>
              </a:pPr>
              <a:t>4/11/2021</a:t>
            </a:fld>
            <a:endParaRPr lang="zh-CN" altLang="en-US"/>
          </a:p>
        </p:txBody>
      </p:sp>
      <p:sp>
        <p:nvSpPr>
          <p:cNvPr id="17413"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7414"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FF370383-AFB3-48CF-8A77-6B8F28825E3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98658"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98659"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8436" name="日期占位符 4"/>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CA3E4762-4939-4862-929C-E9C63DE4D4D0}" type="datetime1">
              <a:rPr lang="en-US"/>
              <a:pPr>
                <a:defRPr/>
              </a:pPr>
              <a:t>4/11/2021</a:t>
            </a:fld>
            <a:endParaRPr lang="zh-CN" altLang="en-US"/>
          </a:p>
        </p:txBody>
      </p:sp>
      <p:sp>
        <p:nvSpPr>
          <p:cNvPr id="18437" name="页脚占位符 5"/>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8438" name="灯片编号占位符 6"/>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1160AECE-FC9A-4E64-B1E0-D1AB860EBB5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0946"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210947"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9460" name="日期占位符 6"/>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0753BFCD-2BA0-400D-8D96-F1EC734B537B}" type="datetime1">
              <a:rPr lang="en-US"/>
              <a:pPr>
                <a:defRPr/>
              </a:pPr>
              <a:t>4/11/2021</a:t>
            </a:fld>
            <a:endParaRPr lang="zh-CN" altLang="en-US"/>
          </a:p>
        </p:txBody>
      </p:sp>
      <p:sp>
        <p:nvSpPr>
          <p:cNvPr id="19461" name="页脚占位符 7"/>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19462" name="灯片编号占位符 8"/>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C585ACA6-057F-493E-9FCB-499171D5560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3234"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223235"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20484" name="日期占位符 2"/>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ED7E9186-14A8-40E4-9338-ECD87988DE83}" type="datetime1">
              <a:rPr lang="en-US"/>
              <a:pPr>
                <a:defRPr/>
              </a:pPr>
              <a:t>4/11/2021</a:t>
            </a:fld>
            <a:endParaRPr lang="zh-CN" altLang="en-US"/>
          </a:p>
        </p:txBody>
      </p:sp>
      <p:sp>
        <p:nvSpPr>
          <p:cNvPr id="20485" name="页脚占位符 3"/>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20486" name="灯片编号占位符 4"/>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366C3CAF-F7E8-4931-B010-0F5085F295B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2052" name="日期占位符 2"/>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3B6045FE-0E96-463B-9C56-B7FA4D260CCB}" type="datetime1">
              <a:rPr lang="en-US"/>
              <a:pPr>
                <a:defRPr/>
              </a:pPr>
              <a:t>4/11/2021</a:t>
            </a:fld>
            <a:endParaRPr lang="zh-CN" altLang="en-US"/>
          </a:p>
        </p:txBody>
      </p:sp>
      <p:sp>
        <p:nvSpPr>
          <p:cNvPr id="2053" name="页脚占位符 3"/>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2054" name="灯片编号占位符 4"/>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D713273C-E806-4BF3-93A0-E6B5877DB3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5522"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235523"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21508" name="日期占位符 1"/>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89D7ACBB-5C81-4B2F-BDB6-9A7BB76B4AD8}" type="datetime1">
              <a:rPr lang="en-US"/>
              <a:pPr>
                <a:defRPr/>
              </a:pPr>
              <a:t>4/11/2021</a:t>
            </a:fld>
            <a:endParaRPr lang="zh-CN" altLang="en-US"/>
          </a:p>
        </p:txBody>
      </p:sp>
      <p:sp>
        <p:nvSpPr>
          <p:cNvPr id="21509" name="页脚占位符 2"/>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21510" name="灯片编号占位符 3"/>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014D9D16-AC66-4BD4-AE97-F41409F7E38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7810"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247811"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22532" name="日期占位符 4"/>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D6D19D0E-7953-4B85-A165-F5E2D5DB0AF0}" type="datetime1">
              <a:rPr lang="en-US"/>
              <a:pPr>
                <a:defRPr/>
              </a:pPr>
              <a:t>4/11/2021</a:t>
            </a:fld>
            <a:endParaRPr lang="zh-CN" altLang="en-US"/>
          </a:p>
        </p:txBody>
      </p:sp>
      <p:sp>
        <p:nvSpPr>
          <p:cNvPr id="22533" name="页脚占位符 5"/>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22534" name="灯片编号占位符 6"/>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D0749ED7-3279-4B30-B727-439DD7F519D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0098"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260099"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23556" name="日期占位符 4"/>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68FE9FB9-12FB-44AC-8634-7A3CCD795E91}" type="datetime1">
              <a:rPr lang="en-US"/>
              <a:pPr>
                <a:defRPr/>
              </a:pPr>
              <a:t>4/11/2021</a:t>
            </a:fld>
            <a:endParaRPr lang="zh-CN" altLang="en-US"/>
          </a:p>
        </p:txBody>
      </p:sp>
      <p:sp>
        <p:nvSpPr>
          <p:cNvPr id="23557" name="页脚占位符 5"/>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23558" name="灯片编号占位符 6"/>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5521CB59-3740-43B2-9F0E-699C3C81FBA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2386"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272387"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24580"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186CBD72-264D-44F7-894D-EE78AD90C1F8}" type="datetime1">
              <a:rPr lang="en-US"/>
              <a:pPr>
                <a:defRPr/>
              </a:pPr>
              <a:t>4/11/2021</a:t>
            </a:fld>
            <a:endParaRPr lang="zh-CN" altLang="en-US"/>
          </a:p>
        </p:txBody>
      </p:sp>
      <p:sp>
        <p:nvSpPr>
          <p:cNvPr id="24581"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24582"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ADB084BB-5914-4A3C-A738-76F59B602C3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4674"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284675"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25604"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4B645863-98B3-4A38-9989-79F6386875E5}" type="datetime1">
              <a:rPr lang="en-US"/>
              <a:pPr>
                <a:defRPr/>
              </a:pPr>
              <a:t>4/11/2021</a:t>
            </a:fld>
            <a:endParaRPr lang="zh-CN" altLang="en-US"/>
          </a:p>
        </p:txBody>
      </p:sp>
      <p:sp>
        <p:nvSpPr>
          <p:cNvPr id="25605"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25606"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5B149E33-6F15-4099-8529-D6A7002FF51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96962" name="标题占位符 1"/>
          <p:cNvSpPr>
            <a:spLocks noGrp="1" noChangeArrowheads="1"/>
          </p:cNvSpPr>
          <p:nvPr>
            <p:ph type="title"/>
          </p:nvPr>
        </p:nvSpPr>
        <p:spPr bwMode="auto">
          <a:xfrm>
            <a:off x="471488" y="438150"/>
            <a:ext cx="8488362" cy="860425"/>
          </a:xfrm>
          <a:prstGeom prst="rect">
            <a:avLst/>
          </a:prstGeom>
          <a:noFill/>
          <a:ln w="9525">
            <a:noFill/>
            <a:miter lim="800000"/>
          </a:ln>
        </p:spPr>
        <p:txBody>
          <a:bodyPr vert="horz" wrap="square" lIns="94337" tIns="47169" rIns="94337" bIns="47169" numCol="1" anchor="ctr" anchorCtr="0" compatLnSpc="1"/>
          <a:lstStyle/>
          <a:p>
            <a:pPr lvl="0"/>
            <a:r>
              <a:rPr lang="zh-CN" altLang="en-US" smtClean="0"/>
              <a:t>单击此处编辑母版标题样式</a:t>
            </a:r>
          </a:p>
        </p:txBody>
      </p:sp>
      <p:sp>
        <p:nvSpPr>
          <p:cNvPr id="296963" name="文本占位符 2"/>
          <p:cNvSpPr>
            <a:spLocks noGrp="1" noChangeArrowheads="1"/>
          </p:cNvSpPr>
          <p:nvPr>
            <p:ph type="body" idx="1"/>
          </p:nvPr>
        </p:nvSpPr>
        <p:spPr bwMode="auto">
          <a:xfrm>
            <a:off x="471488" y="1360488"/>
            <a:ext cx="8488362" cy="3849687"/>
          </a:xfrm>
          <a:prstGeom prst="rect">
            <a:avLst/>
          </a:prstGeom>
          <a:noFill/>
          <a:ln w="9525">
            <a:noFill/>
            <a:miter lim="800000"/>
          </a:ln>
        </p:spPr>
        <p:txBody>
          <a:bodyPr vert="horz" wrap="square" lIns="94337" tIns="47169" rIns="94337" bIns="47169"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942975" rtl="0" eaLnBrk="0" fontAlgn="base" hangingPunct="0">
        <a:spcBef>
          <a:spcPct val="0"/>
        </a:spcBef>
        <a:spcAft>
          <a:spcPct val="0"/>
        </a:spcAft>
        <a:defRPr sz="3300">
          <a:solidFill>
            <a:schemeClr val="tx1"/>
          </a:solidFill>
          <a:latin typeface="+mj-lt"/>
          <a:ea typeface="+mj-ea"/>
          <a:cs typeface="微软雅黑" panose="020B0503020204020204" charset="-122"/>
        </a:defRPr>
      </a:lvl1pPr>
      <a:lvl2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2pPr>
      <a:lvl3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3pPr>
      <a:lvl4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4pPr>
      <a:lvl5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5pPr>
      <a:lvl6pPr marL="4572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6pPr>
      <a:lvl7pPr marL="9144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7pPr>
      <a:lvl8pPr marL="13716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8pPr>
      <a:lvl9pPr marL="18288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67080" indent="-29527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51000" indent="-236855" algn="l" defTabSz="942975"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4pPr>
      <a:lvl5pPr marL="21228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5pPr>
      <a:lvl6pPr marL="25800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6pPr>
      <a:lvl7pPr marL="30372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7pPr>
      <a:lvl8pPr marL="34944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8pPr>
      <a:lvl9pPr marL="39516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5602" name="标题占位符 1"/>
          <p:cNvSpPr>
            <a:spLocks noGrp="1" noChangeArrowheads="1"/>
          </p:cNvSpPr>
          <p:nvPr>
            <p:ph type="title"/>
          </p:nvPr>
        </p:nvSpPr>
        <p:spPr bwMode="auto">
          <a:xfrm>
            <a:off x="471488" y="438150"/>
            <a:ext cx="8488362" cy="860425"/>
          </a:xfrm>
          <a:prstGeom prst="rect">
            <a:avLst/>
          </a:prstGeom>
          <a:noFill/>
          <a:ln w="9525">
            <a:noFill/>
            <a:miter lim="800000"/>
          </a:ln>
        </p:spPr>
        <p:txBody>
          <a:bodyPr vert="horz" wrap="square" lIns="94337" tIns="47169" rIns="94337" bIns="47169" numCol="1" anchor="ctr" anchorCtr="0" compatLnSpc="1"/>
          <a:lstStyle/>
          <a:p>
            <a:pPr lvl="0"/>
            <a:r>
              <a:rPr lang="zh-CN" altLang="en-US" smtClean="0"/>
              <a:t>单击此处编辑母版标题样式</a:t>
            </a:r>
          </a:p>
        </p:txBody>
      </p:sp>
      <p:sp>
        <p:nvSpPr>
          <p:cNvPr id="25603" name="文本占位符 2"/>
          <p:cNvSpPr>
            <a:spLocks noGrp="1" noChangeArrowheads="1"/>
          </p:cNvSpPr>
          <p:nvPr>
            <p:ph type="body" idx="1"/>
          </p:nvPr>
        </p:nvSpPr>
        <p:spPr bwMode="auto">
          <a:xfrm>
            <a:off x="471488" y="1360488"/>
            <a:ext cx="8488362" cy="3849687"/>
          </a:xfrm>
          <a:prstGeom prst="rect">
            <a:avLst/>
          </a:prstGeom>
          <a:noFill/>
          <a:ln w="9525">
            <a:noFill/>
            <a:miter lim="800000"/>
          </a:ln>
        </p:spPr>
        <p:txBody>
          <a:bodyPr vert="horz" wrap="square" lIns="94337" tIns="47169" rIns="94337" bIns="47169"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42975" rtl="0" eaLnBrk="0" fontAlgn="base" hangingPunct="0">
        <a:spcBef>
          <a:spcPct val="0"/>
        </a:spcBef>
        <a:spcAft>
          <a:spcPct val="0"/>
        </a:spcAft>
        <a:defRPr sz="3300">
          <a:solidFill>
            <a:schemeClr val="tx1"/>
          </a:solidFill>
          <a:latin typeface="+mj-lt"/>
          <a:ea typeface="+mj-ea"/>
          <a:cs typeface="微软雅黑" panose="020B0503020204020204" charset="-122"/>
        </a:defRPr>
      </a:lvl1pPr>
      <a:lvl2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2pPr>
      <a:lvl3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3pPr>
      <a:lvl4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4pPr>
      <a:lvl5pPr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cs typeface="微软雅黑" panose="020B0503020204020204" charset="-122"/>
        </a:defRPr>
      </a:lvl5pPr>
      <a:lvl6pPr marL="4572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6pPr>
      <a:lvl7pPr marL="9144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7pPr>
      <a:lvl8pPr marL="13716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8pPr>
      <a:lvl9pPr marL="1828800" algn="l" defTabSz="942975" rtl="0" eaLnBrk="0" fontAlgn="base" hangingPunct="0">
        <a:spcBef>
          <a:spcPct val="0"/>
        </a:spcBef>
        <a:spcAft>
          <a:spcPct val="0"/>
        </a:spcAft>
        <a:defRPr sz="3300">
          <a:solidFill>
            <a:schemeClr val="tx1"/>
          </a:solidFill>
          <a:latin typeface="Calibri" panose="020F0502020204030204" pitchFamily="34" charset="0"/>
          <a:ea typeface="微软雅黑" panose="020B0503020204020204" charset="-122"/>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67080" indent="-29527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51000" indent="-236855" algn="l" defTabSz="942975"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4pPr>
      <a:lvl5pPr marL="21228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5pPr>
      <a:lvl6pPr marL="25800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6pPr>
      <a:lvl7pPr marL="30372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7pPr>
      <a:lvl8pPr marL="34944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8pPr>
      <a:lvl9pPr marL="3951605" indent="-236855" algn="l" defTabSz="942975"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8914"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38915"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1B7E28FE-6DBA-4DF4-A634-5B3A5A6F101B}" type="datetime1">
              <a:rPr lang="en-US"/>
              <a:pPr>
                <a:defRPr/>
              </a:pPr>
              <a:t>4/11/2021</a:t>
            </a:fld>
            <a:endParaRPr lang="zh-CN" altLang="en-US"/>
          </a:p>
        </p:txBody>
      </p:sp>
      <p:sp>
        <p:nvSpPr>
          <p:cNvPr id="4101"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4EE25645-3688-492A-A7E1-8B1725E22A8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02"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51203"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5124"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B364C0A8-B97F-4229-8242-2A009A5EDB85}" type="datetime1">
              <a:rPr lang="en-US"/>
              <a:pPr>
                <a:defRPr/>
              </a:pPr>
              <a:t>4/11/2021</a:t>
            </a:fld>
            <a:endParaRPr lang="zh-CN" altLang="en-US"/>
          </a:p>
        </p:txBody>
      </p:sp>
      <p:sp>
        <p:nvSpPr>
          <p:cNvPr id="5125"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B855C63F-FB7F-4866-88B1-6B03B64B841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3490"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63491"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6148" name="日期占位符 3"/>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A32BA36B-6308-4036-AA60-E43074AD40C2}" type="datetime1">
              <a:rPr lang="en-US"/>
              <a:pPr>
                <a:defRPr/>
              </a:pPr>
              <a:t>4/11/2021</a:t>
            </a:fld>
            <a:endParaRPr lang="zh-CN" altLang="en-US"/>
          </a:p>
        </p:txBody>
      </p:sp>
      <p:sp>
        <p:nvSpPr>
          <p:cNvPr id="6149" name="页脚占位符 4"/>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6150" name="灯片编号占位符 5"/>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B88C5A03-33F3-4935-9D7B-AC08941BE89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5778"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75779"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7172" name="日期占位符 4"/>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372CA673-1225-4E18-9F03-84EE05557015}" type="datetime1">
              <a:rPr lang="en-US"/>
              <a:pPr>
                <a:defRPr/>
              </a:pPr>
              <a:t>4/11/2021</a:t>
            </a:fld>
            <a:endParaRPr lang="zh-CN" altLang="en-US"/>
          </a:p>
        </p:txBody>
      </p:sp>
      <p:sp>
        <p:nvSpPr>
          <p:cNvPr id="7173" name="页脚占位符 5"/>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7174" name="灯片编号占位符 6"/>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1057C918-E1B4-43F3-A481-6A67DDEE8CC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8066"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88067"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8196" name="日期占位符 6"/>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1E35D0D1-92F4-457E-A928-88B880E1B670}" type="datetime1">
              <a:rPr lang="en-US"/>
              <a:pPr>
                <a:defRPr/>
              </a:pPr>
              <a:t>4/11/2021</a:t>
            </a:fld>
            <a:endParaRPr lang="zh-CN" altLang="en-US"/>
          </a:p>
        </p:txBody>
      </p:sp>
      <p:sp>
        <p:nvSpPr>
          <p:cNvPr id="8197" name="页脚占位符 7"/>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8198" name="灯片编号占位符 8"/>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51170A93-DC31-46C0-AAA1-84F3BB41EDF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0354" name="标题占位符 1"/>
          <p:cNvSpPr>
            <a:spLocks noGrp="1" noChangeArrowheads="1"/>
          </p:cNvSpPr>
          <p:nvPr>
            <p:ph type="title" idx="4294967295"/>
          </p:nvPr>
        </p:nvSpPr>
        <p:spPr bwMode="auto">
          <a:xfrm>
            <a:off x="471488" y="234950"/>
            <a:ext cx="8488362" cy="971550"/>
          </a:xfrm>
          <a:prstGeom prst="rect">
            <a:avLst/>
          </a:prstGeom>
          <a:noFill/>
          <a:ln w="9525">
            <a:noFill/>
            <a:miter lim="800000"/>
          </a:ln>
        </p:spPr>
        <p:txBody>
          <a:bodyPr vert="horz" wrap="square" lIns="94337" tIns="47169" rIns="94337" bIns="47169" numCol="1" anchor="ctr" anchorCtr="0" compatLnSpc="1"/>
          <a:lstStyle/>
          <a:p>
            <a:pPr lvl="0"/>
            <a:r>
              <a:rPr lang="zh-CN" altLang="en-US" smtClean="0">
                <a:sym typeface="Calibri" panose="020F0502020204030204" pitchFamily="34" charset="0"/>
              </a:rPr>
              <a:t>单击此处编辑母版标题样式</a:t>
            </a:r>
          </a:p>
        </p:txBody>
      </p:sp>
      <p:sp>
        <p:nvSpPr>
          <p:cNvPr id="100355" name="文本占位符 2"/>
          <p:cNvSpPr>
            <a:spLocks noGrp="1" noChangeArrowheads="1"/>
          </p:cNvSpPr>
          <p:nvPr>
            <p:ph type="body" idx="1"/>
          </p:nvPr>
        </p:nvSpPr>
        <p:spPr bwMode="auto">
          <a:xfrm>
            <a:off x="471488" y="1360488"/>
            <a:ext cx="8488362" cy="3848100"/>
          </a:xfrm>
          <a:prstGeom prst="rect">
            <a:avLst/>
          </a:prstGeom>
          <a:noFill/>
          <a:ln w="9525">
            <a:noFill/>
            <a:miter lim="800000"/>
          </a:ln>
        </p:spPr>
        <p:txBody>
          <a:bodyPr vert="horz" wrap="square" lIns="94337" tIns="47169" rIns="94337" bIns="47169" numCol="1" anchor="t" anchorCtr="0" compatLnSpc="1"/>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9220" name="日期占位符 2"/>
          <p:cNvSpPr>
            <a:spLocks noGrp="1" noChangeArrowheads="1"/>
          </p:cNvSpPr>
          <p:nvPr>
            <p:ph type="dt" sz="half" idx="2"/>
          </p:nvPr>
        </p:nvSpPr>
        <p:spPr bwMode="auto">
          <a:xfrm>
            <a:off x="471488" y="5405438"/>
            <a:ext cx="2200275" cy="311150"/>
          </a:xfrm>
          <a:prstGeom prst="rect">
            <a:avLst/>
          </a:prstGeom>
          <a:noFill/>
          <a:ln w="9525">
            <a:noFill/>
            <a:miter lim="800000"/>
          </a:ln>
        </p:spPr>
        <p:txBody>
          <a:bodyPr vert="horz" wrap="square" lIns="94337" tIns="47169" rIns="94337" bIns="47169" numCol="1" anchor="ctr" anchorCtr="0" compatLnSpc="1"/>
          <a:lstStyle>
            <a:lvl1pPr>
              <a:buFont typeface="Arial" panose="020B0604020202020204" pitchFamily="34" charset="0"/>
              <a:buNone/>
              <a:defRPr sz="1200">
                <a:solidFill>
                  <a:srgbClr val="898989"/>
                </a:solidFill>
                <a:latin typeface="+mn-lt"/>
                <a:ea typeface="+mn-ea"/>
              </a:defRPr>
            </a:lvl1pPr>
          </a:lstStyle>
          <a:p>
            <a:pPr>
              <a:defRPr/>
            </a:pPr>
            <a:fld id="{BFF9C5A5-A872-423E-A9A7-8CF24BFB243E}" type="datetime1">
              <a:rPr lang="en-US"/>
              <a:pPr>
                <a:defRPr/>
              </a:pPr>
              <a:t>4/11/2021</a:t>
            </a:fld>
            <a:endParaRPr lang="zh-CN" altLang="en-US"/>
          </a:p>
        </p:txBody>
      </p:sp>
      <p:sp>
        <p:nvSpPr>
          <p:cNvPr id="9221" name="页脚占位符 3"/>
          <p:cNvSpPr>
            <a:spLocks noGrp="1" noChangeArrowheads="1"/>
          </p:cNvSpPr>
          <p:nvPr>
            <p:ph type="ftr" sz="quarter" idx="3"/>
          </p:nvPr>
        </p:nvSpPr>
        <p:spPr bwMode="auto">
          <a:xfrm>
            <a:off x="3222625" y="5405438"/>
            <a:ext cx="2986088" cy="311150"/>
          </a:xfrm>
          <a:prstGeom prst="rect">
            <a:avLst/>
          </a:prstGeom>
          <a:noFill/>
          <a:ln w="9525">
            <a:noFill/>
            <a:miter lim="800000"/>
          </a:ln>
        </p:spPr>
        <p:txBody>
          <a:bodyPr vert="horz" wrap="square" lIns="94337" tIns="47169" rIns="94337" bIns="47169" numCol="1" anchor="ctr" anchorCtr="0" compatLnSpc="1"/>
          <a:lstStyle>
            <a:lvl1pPr algn="ctr">
              <a:buFont typeface="Arial" panose="020B0604020202020204" pitchFamily="34" charset="0"/>
              <a:buNone/>
              <a:defRPr sz="1200">
                <a:solidFill>
                  <a:srgbClr val="898989"/>
                </a:solidFill>
                <a:latin typeface="+mn-lt"/>
                <a:ea typeface="+mn-ea"/>
              </a:defRPr>
            </a:lvl1pPr>
          </a:lstStyle>
          <a:p>
            <a:pPr>
              <a:defRPr/>
            </a:pPr>
            <a:endParaRPr lang="zh-CN" altLang="en-US"/>
          </a:p>
        </p:txBody>
      </p:sp>
      <p:sp>
        <p:nvSpPr>
          <p:cNvPr id="9222" name="灯片编号占位符 4"/>
          <p:cNvSpPr>
            <a:spLocks noGrp="1" noChangeArrowheads="1"/>
          </p:cNvSpPr>
          <p:nvPr>
            <p:ph type="sldNum" sz="quarter" idx="4"/>
          </p:nvPr>
        </p:nvSpPr>
        <p:spPr bwMode="auto">
          <a:xfrm>
            <a:off x="6759575" y="5405438"/>
            <a:ext cx="2200275" cy="311150"/>
          </a:xfrm>
          <a:prstGeom prst="rect">
            <a:avLst/>
          </a:prstGeom>
          <a:noFill/>
          <a:ln w="9525">
            <a:noFill/>
            <a:miter lim="800000"/>
          </a:ln>
        </p:spPr>
        <p:txBody>
          <a:bodyPr vert="horz" wrap="square" lIns="94337" tIns="47169" rIns="94337" bIns="47169" numCol="1" anchor="ctr" anchorCtr="0" compatLnSpc="1"/>
          <a:lstStyle>
            <a:lvl1pPr algn="r">
              <a:buFont typeface="Arial" panose="020B0604020202020204" pitchFamily="34" charset="0"/>
              <a:buNone/>
              <a:defRPr sz="1200">
                <a:solidFill>
                  <a:srgbClr val="898989"/>
                </a:solidFill>
                <a:latin typeface="+mn-lt"/>
                <a:ea typeface="+mn-ea"/>
              </a:defRPr>
            </a:lvl1pPr>
          </a:lstStyle>
          <a:p>
            <a:pPr>
              <a:defRPr/>
            </a:pPr>
            <a:fld id="{F2A23825-CCFF-4F7D-BF64-A459DC737B8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marL="942975" indent="-942975" algn="ctr" defTabSz="942975" rtl="0" eaLnBrk="0" fontAlgn="base" hangingPunct="0">
        <a:spcBef>
          <a:spcPct val="0"/>
        </a:spcBef>
        <a:spcAft>
          <a:spcPct val="0"/>
        </a:spcAft>
        <a:defRPr sz="4500">
          <a:solidFill>
            <a:schemeClr val="tx1"/>
          </a:solidFill>
          <a:latin typeface="+mj-lt"/>
          <a:ea typeface="+mj-ea"/>
          <a:cs typeface="微软雅黑" panose="020B0503020204020204" charset="-122"/>
          <a:sym typeface="Calibri" panose="020F0502020204030204" pitchFamily="34" charset="0"/>
        </a:defRPr>
      </a:lvl1pPr>
      <a:lvl2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2pPr>
      <a:lvl3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3pPr>
      <a:lvl4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4pPr>
      <a:lvl5pPr marL="9429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pitchFamily="34" charset="0"/>
        </a:defRPr>
      </a:lvl5pPr>
      <a:lvl6pPr marL="14001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6pPr>
      <a:lvl7pPr marL="18573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7pPr>
      <a:lvl8pPr marL="23145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8pPr>
      <a:lvl9pPr marL="2771775" indent="-942975" algn="ctr" defTabSz="942975" rtl="0" eaLnBrk="0" fontAlgn="base" hangingPunct="0">
        <a:spcBef>
          <a:spcPct val="0"/>
        </a:spcBef>
        <a:spcAft>
          <a:spcPct val="0"/>
        </a:spcAft>
        <a:defRPr sz="4500">
          <a:solidFill>
            <a:schemeClr val="tx1"/>
          </a:solidFill>
          <a:latin typeface="微软雅黑" panose="020B0503020204020204" charset="-122"/>
          <a:ea typeface="微软雅黑" panose="020B0503020204020204" charset="-122"/>
          <a:sym typeface="Calibri" panose="020F0502020204030204" pitchFamily="34" charset="0"/>
        </a:defRPr>
      </a:lvl9pPr>
    </p:titleStyle>
    <p:bodyStyle>
      <a:lvl1pPr marL="354330" indent="-354330" algn="l" defTabSz="94297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cs typeface="微软雅黑" panose="020B0503020204020204" charset="-122"/>
          <a:sym typeface="Calibri" panose="020F0502020204030204" pitchFamily="34" charset="0"/>
        </a:defRPr>
      </a:lvl1pPr>
      <a:lvl2pPr marL="767080" indent="-295275" algn="l" defTabSz="942975"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微软雅黑" panose="020B0503020204020204" charset="-122"/>
          <a:sym typeface="Calibri" panose="020F0502020204030204" pitchFamily="34" charset="0"/>
        </a:defRPr>
      </a:lvl2pPr>
      <a:lvl3pPr marL="1179830" indent="-236855" algn="l" defTabSz="94297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微软雅黑" panose="020B0503020204020204" charset="-122"/>
          <a:sym typeface="Calibri" panose="020F0502020204030204" pitchFamily="34" charset="0"/>
        </a:defRPr>
      </a:lvl3pPr>
      <a:lvl4pPr marL="1651000"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4pPr>
      <a:lvl5pPr marL="21228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微软雅黑" panose="020B0503020204020204" charset="-122"/>
          <a:sym typeface="Calibri" panose="020F0502020204030204" pitchFamily="34" charset="0"/>
        </a:defRPr>
      </a:lvl5pPr>
      <a:lvl6pPr marL="25800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30372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944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951605" indent="-236855" algn="l" defTabSz="942975"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201011117314142443"/>
          <p:cNvPicPr>
            <a:picLocks noChangeAspect="1"/>
          </p:cNvPicPr>
          <p:nvPr/>
        </p:nvPicPr>
        <p:blipFill>
          <a:blip r:embed="rId2" cstate="print"/>
          <a:srcRect b="7302"/>
          <a:stretch>
            <a:fillRect/>
          </a:stretch>
        </p:blipFill>
        <p:spPr>
          <a:xfrm>
            <a:off x="-6985" y="-20320"/>
            <a:ext cx="9443720" cy="5873750"/>
          </a:xfrm>
          <a:prstGeom prst="rect">
            <a:avLst/>
          </a:prstGeom>
        </p:spPr>
      </p:pic>
      <p:sp>
        <p:nvSpPr>
          <p:cNvPr id="5" name="矩形 4"/>
          <p:cNvSpPr/>
          <p:nvPr/>
        </p:nvSpPr>
        <p:spPr>
          <a:xfrm>
            <a:off x="1078182" y="1325244"/>
            <a:ext cx="7274165" cy="804545"/>
          </a:xfrm>
          <a:prstGeom prst="rect">
            <a:avLst/>
          </a:prstGeom>
          <a:noFill/>
          <a:ln>
            <a:noFill/>
          </a:ln>
        </p:spPr>
        <p:txBody>
          <a:bodyPr wrap="square" rtlCol="0" anchor="t">
            <a:spAutoFit/>
          </a:bodyPr>
          <a:lstStyle/>
          <a:p>
            <a:pPr algn="ctr"/>
            <a:r>
              <a:rPr lang="zh-CN" altLang="zh-CN" sz="4640" b="1">
                <a:solidFill>
                  <a:schemeClr val="accent2">
                    <a:lumMod val="75000"/>
                  </a:schemeClr>
                </a:solidFill>
                <a:effectLst>
                  <a:reflection blurRad="6350" stA="53000" endA="300" endPos="35500" dir="5400000" sy="-90000" algn="bl" rotWithShape="0"/>
                </a:effectLst>
                <a:latin typeface="华文楷体" panose="02010600040101010101" charset="-122"/>
                <a:ea typeface="华文楷体" panose="02010600040101010101" charset="-122"/>
              </a:rPr>
              <a:t>我和你手牵手一起去研学</a:t>
            </a:r>
          </a:p>
        </p:txBody>
      </p:sp>
      <p:sp>
        <p:nvSpPr>
          <p:cNvPr id="6" name="文本框 5"/>
          <p:cNvSpPr txBox="1"/>
          <p:nvPr/>
        </p:nvSpPr>
        <p:spPr>
          <a:xfrm>
            <a:off x="4734560" y="2397125"/>
            <a:ext cx="3989070" cy="521970"/>
          </a:xfrm>
          <a:prstGeom prst="rect">
            <a:avLst/>
          </a:prstGeom>
          <a:noFill/>
        </p:spPr>
        <p:txBody>
          <a:bodyPr wrap="square" rtlCol="0">
            <a:spAutoFit/>
          </a:bodyPr>
          <a:lstStyle/>
          <a:p>
            <a:r>
              <a:rPr lang="en-US" altLang="zh-CN" sz="2800" dirty="0" smtClean="0">
                <a:solidFill>
                  <a:schemeClr val="accent2"/>
                </a:solidFill>
              </a:rPr>
              <a:t>——</a:t>
            </a:r>
            <a:r>
              <a:rPr lang="zh-CN" altLang="en-US" sz="2800" dirty="0" smtClean="0">
                <a:solidFill>
                  <a:schemeClr val="accent2"/>
                </a:solidFill>
              </a:rPr>
              <a:t>户</a:t>
            </a:r>
            <a:r>
              <a:rPr lang="zh-CN" altLang="en-US" sz="2800" dirty="0">
                <a:solidFill>
                  <a:schemeClr val="accent2"/>
                </a:solidFill>
              </a:rPr>
              <a:t>外研学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a:spLocks noChangeArrowheads="1"/>
          </p:cNvSpPr>
          <p:nvPr/>
        </p:nvSpPr>
        <p:spPr bwMode="auto">
          <a:xfrm>
            <a:off x="3410268" y="302895"/>
            <a:ext cx="2447925" cy="468313"/>
          </a:xfrm>
          <a:prstGeom prst="rect">
            <a:avLst/>
          </a:prstGeom>
          <a:noFill/>
          <a:ln w="9525">
            <a:noFill/>
            <a:miter lim="800000"/>
          </a:ln>
        </p:spPr>
        <p:txBody>
          <a:bodyPr anchor="ctr"/>
          <a:lstStyle/>
          <a:p>
            <a:pPr defTabSz="942975" eaLnBrk="0" hangingPunct="0"/>
            <a:r>
              <a:rPr lang="zh-CN" altLang="en-US" sz="2100" b="1">
                <a:solidFill>
                  <a:schemeClr val="tx2"/>
                </a:solidFill>
                <a:latin typeface="微软雅黑" panose="020B0503020204020204" charset="-122"/>
                <a:ea typeface="微软雅黑" panose="020B0503020204020204" charset="-122"/>
                <a:cs typeface="微软雅黑" panose="020B0503020204020204" charset="-122"/>
              </a:rPr>
              <a:t>研学项目介绍</a:t>
            </a:r>
          </a:p>
        </p:txBody>
      </p:sp>
      <p:sp>
        <p:nvSpPr>
          <p:cNvPr id="323588" name="Rectangle 9"/>
          <p:cNvSpPr>
            <a:spLocks noChangeArrowheads="1"/>
          </p:cNvSpPr>
          <p:nvPr/>
        </p:nvSpPr>
        <p:spPr bwMode="auto">
          <a:xfrm>
            <a:off x="609600" y="771525"/>
            <a:ext cx="4733925" cy="508000"/>
          </a:xfrm>
          <a:prstGeom prst="rect">
            <a:avLst/>
          </a:prstGeom>
          <a:noFill/>
          <a:ln w="9525">
            <a:noFill/>
            <a:miter lim="800000"/>
          </a:ln>
        </p:spPr>
        <p:txBody>
          <a:bodyPr anchor="ctr"/>
          <a:lstStyle/>
          <a:p>
            <a:pPr defTabSz="942975" eaLnBrk="0" hangingPunct="0"/>
            <a:r>
              <a:rPr lang="zh-CN" altLang="en-US" sz="2400" b="1">
                <a:latin typeface="微软雅黑" panose="020B0503020204020204" charset="-122"/>
                <a:ea typeface="微软雅黑" panose="020B0503020204020204" charset="-122"/>
                <a:cs typeface="微软雅黑" panose="020B0503020204020204" charset="-122"/>
              </a:rPr>
              <a:t>采摘体验</a:t>
            </a:r>
          </a:p>
        </p:txBody>
      </p:sp>
      <p:sp>
        <p:nvSpPr>
          <p:cNvPr id="323589" name="Text Box 10"/>
          <p:cNvSpPr txBox="1">
            <a:spLocks noChangeArrowheads="1"/>
          </p:cNvSpPr>
          <p:nvPr/>
        </p:nvSpPr>
        <p:spPr bwMode="auto">
          <a:xfrm>
            <a:off x="530225" y="1308100"/>
            <a:ext cx="1783080" cy="368300"/>
          </a:xfrm>
          <a:prstGeom prst="rect">
            <a:avLst/>
          </a:prstGeom>
          <a:noFill/>
          <a:ln w="9525">
            <a:noFill/>
            <a:miter lim="800000"/>
          </a:ln>
        </p:spPr>
        <p:txBody>
          <a:bodyPr wrap="none">
            <a:spAutoFit/>
          </a:bodyPr>
          <a:lstStyle/>
          <a:p>
            <a:pPr>
              <a:buFont typeface="Arial" panose="020B0604020202020204" pitchFamily="34" charset="0"/>
              <a:buNone/>
            </a:pPr>
            <a:r>
              <a:rPr lang="zh-CN" altLang="en-US">
                <a:latin typeface="微软雅黑" panose="020B0503020204020204" charset="-122"/>
                <a:ea typeface="微软雅黑" panose="020B0503020204020204" charset="-122"/>
                <a:cs typeface="微软雅黑" panose="020B0503020204020204" charset="-122"/>
              </a:rPr>
              <a:t>主题－收获成果</a:t>
            </a:r>
          </a:p>
        </p:txBody>
      </p:sp>
      <p:sp>
        <p:nvSpPr>
          <p:cNvPr id="323590" name="Text Box 11"/>
          <p:cNvSpPr txBox="1">
            <a:spLocks noChangeArrowheads="1"/>
          </p:cNvSpPr>
          <p:nvPr/>
        </p:nvSpPr>
        <p:spPr bwMode="auto">
          <a:xfrm>
            <a:off x="1727200" y="1676400"/>
            <a:ext cx="7559675" cy="398780"/>
          </a:xfrm>
          <a:prstGeom prst="rect">
            <a:avLst/>
          </a:prstGeom>
          <a:noFill/>
          <a:ln w="9525">
            <a:noFill/>
            <a:miter lim="800000"/>
          </a:ln>
        </p:spPr>
        <p:txBody>
          <a:bodyPr>
            <a:spAutoFit/>
          </a:bodyPr>
          <a:lstStyle/>
          <a:p>
            <a:pPr algn="l">
              <a:spcBef>
                <a:spcPct val="50000"/>
              </a:spcBef>
              <a:buClrTx/>
              <a:buSzTx/>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项目目标: </a:t>
            </a:r>
            <a:r>
              <a:rPr lang="zh-CN" altLang="en-US" sz="1800">
                <a:latin typeface="微软雅黑" panose="020B0503020204020204" charset="-122"/>
                <a:ea typeface="微软雅黑" panose="020B0503020204020204" charset="-122"/>
                <a:cs typeface="微软雅黑" panose="020B0503020204020204" charset="-122"/>
              </a:rPr>
              <a:t>体验收获的乐趣 </a:t>
            </a:r>
          </a:p>
        </p:txBody>
      </p:sp>
      <p:sp>
        <p:nvSpPr>
          <p:cNvPr id="323591" name="Text Box 12"/>
          <p:cNvSpPr txBox="1">
            <a:spLocks noChangeArrowheads="1"/>
          </p:cNvSpPr>
          <p:nvPr/>
        </p:nvSpPr>
        <p:spPr bwMode="auto">
          <a:xfrm>
            <a:off x="1727200" y="2075180"/>
            <a:ext cx="6694170" cy="1029970"/>
          </a:xfrm>
          <a:prstGeom prst="rect">
            <a:avLst/>
          </a:prstGeom>
          <a:noFill/>
          <a:ln w="9525">
            <a:noFill/>
            <a:miter lim="800000"/>
          </a:ln>
        </p:spPr>
        <p:txBody>
          <a:bodyPr wrap="square">
            <a:spAutoFit/>
          </a:bodyPr>
          <a:lstStyle/>
          <a:p>
            <a:pPr algn="l">
              <a:spcBef>
                <a:spcPct val="50000"/>
              </a:spcBef>
              <a:buClrTx/>
              <a:buSzTx/>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项目描述:</a:t>
            </a:r>
            <a:r>
              <a:rPr lang="en-US" altLang="zh-CN" sz="1400" b="1">
                <a:latin typeface="微软雅黑" panose="020B0503020204020204" charset="-122"/>
                <a:ea typeface="微软雅黑" panose="020B0503020204020204" charset="-122"/>
                <a:cs typeface="微软雅黑" panose="020B0503020204020204" charset="-122"/>
              </a:rPr>
              <a:t> </a:t>
            </a:r>
            <a:r>
              <a:rPr lang="zh-CN" altLang="en-US" sz="1800">
                <a:latin typeface="微软雅黑" panose="020B0503020204020204" charset="-122"/>
                <a:ea typeface="微软雅黑" panose="020B0503020204020204" charset="-122"/>
                <a:cs typeface="微软雅黑" panose="020B0503020204020204" charset="-122"/>
              </a:rPr>
              <a:t>学习如何辨别及采摘成熟的果实，在采摘过程中向工   </a:t>
            </a:r>
          </a:p>
          <a:p>
            <a:pPr algn="l">
              <a:spcBef>
                <a:spcPct val="50000"/>
              </a:spcBef>
              <a:buClrTx/>
              <a:buSzTx/>
              <a:buFont typeface="Arial" panose="020B0604020202020204" pitchFamily="34" charset="0"/>
              <a:buNone/>
            </a:pPr>
            <a:r>
              <a:rPr lang="zh-CN" altLang="en-US" sz="1800">
                <a:latin typeface="微软雅黑" panose="020B0503020204020204" charset="-122"/>
                <a:ea typeface="微软雅黑" panose="020B0503020204020204" charset="-122"/>
                <a:cs typeface="微软雅黑" panose="020B0503020204020204" charset="-122"/>
              </a:rPr>
              <a:t>                 作人员学习采摘技巧</a:t>
            </a:r>
            <a:r>
              <a:rPr lang="zh-CN" altLang="en-US" sz="1400" b="1">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None/>
            </a:pPr>
            <a:endParaRPr lang="zh-CN" altLang="en-US" sz="1400" b="1">
              <a:latin typeface="微软雅黑" panose="020B0503020204020204" charset="-122"/>
              <a:ea typeface="微软雅黑" panose="020B0503020204020204" charset="-122"/>
              <a:cs typeface="微软雅黑" panose="020B0503020204020204" charset="-122"/>
            </a:endParaRPr>
          </a:p>
        </p:txBody>
      </p:sp>
      <p:pic>
        <p:nvPicPr>
          <p:cNvPr id="2" name="图片 1" descr="5d189aefccde44a4a28fcd061e10e86"/>
          <p:cNvPicPr>
            <a:picLocks noChangeAspect="1"/>
          </p:cNvPicPr>
          <p:nvPr/>
        </p:nvPicPr>
        <p:blipFill>
          <a:blip r:embed="rId2" cstate="print"/>
          <a:stretch>
            <a:fillRect/>
          </a:stretch>
        </p:blipFill>
        <p:spPr>
          <a:xfrm>
            <a:off x="824865" y="3463925"/>
            <a:ext cx="2473960" cy="1649730"/>
          </a:xfrm>
          <a:prstGeom prst="rect">
            <a:avLst/>
          </a:prstGeom>
        </p:spPr>
      </p:pic>
      <p:pic>
        <p:nvPicPr>
          <p:cNvPr id="3" name="图片 2" descr="3e9209be2837dd5c668a58f64ddc401"/>
          <p:cNvPicPr>
            <a:picLocks noChangeAspect="1"/>
          </p:cNvPicPr>
          <p:nvPr/>
        </p:nvPicPr>
        <p:blipFill>
          <a:blip r:embed="rId3" cstate="print"/>
          <a:stretch>
            <a:fillRect/>
          </a:stretch>
        </p:blipFill>
        <p:spPr>
          <a:xfrm>
            <a:off x="3653155" y="3463925"/>
            <a:ext cx="2205355" cy="1624965"/>
          </a:xfrm>
          <a:prstGeom prst="rect">
            <a:avLst/>
          </a:prstGeom>
        </p:spPr>
      </p:pic>
      <p:pic>
        <p:nvPicPr>
          <p:cNvPr id="5" name="图片 4" descr="C:/Users/ADMINI~1/AppData/Local/Temp/picturecompress_20201110150004/output_1.jpgoutput_1"/>
          <p:cNvPicPr>
            <a:picLocks noChangeAspect="1"/>
          </p:cNvPicPr>
          <p:nvPr/>
        </p:nvPicPr>
        <p:blipFill>
          <a:blip r:embed="rId4" cstate="print"/>
          <a:srcRect r="22678"/>
          <a:stretch>
            <a:fillRect/>
          </a:stretch>
        </p:blipFill>
        <p:spPr>
          <a:xfrm rot="5400000">
            <a:off x="6226810" y="3509645"/>
            <a:ext cx="1579245" cy="14871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ext Box 4"/>
          <p:cNvSpPr txBox="1">
            <a:spLocks noChangeArrowheads="1"/>
          </p:cNvSpPr>
          <p:nvPr/>
        </p:nvSpPr>
        <p:spPr bwMode="auto">
          <a:xfrm>
            <a:off x="528320" y="855980"/>
            <a:ext cx="8375015" cy="4399915"/>
          </a:xfrm>
          <a:prstGeom prst="rect">
            <a:avLst/>
          </a:prstGeom>
          <a:noFill/>
          <a:ln w="9525">
            <a:noFill/>
            <a:miter lim="800000"/>
          </a:ln>
        </p:spPr>
        <p:txBody>
          <a:bodyPr wrap="square">
            <a:spAutoFit/>
          </a:bodyPr>
          <a:lstStyle/>
          <a:p>
            <a:pPr>
              <a:buFont typeface="Arial" panose="020B0604020202020204" pitchFamily="34" charset="0"/>
              <a:buNone/>
            </a:pPr>
            <a:r>
              <a:rPr lang="zh-CN" altLang="en-US" sz="1400" b="1">
                <a:latin typeface="微软雅黑" panose="020B0503020204020204" charset="-122"/>
                <a:ea typeface="微软雅黑" panose="020B0503020204020204" charset="-122"/>
                <a:cs typeface="微软雅黑" panose="020B0503020204020204" charset="-122"/>
                <a:sym typeface="Wingdings" panose="05000000000000000000" pitchFamily="2" charset="2"/>
              </a:rPr>
              <a:t>一、关于天气的应急预案：</a:t>
            </a:r>
          </a:p>
          <a:p>
            <a:pPr>
              <a:buFont typeface="Arial" panose="020B0604020202020204" pitchFamily="34" charset="0"/>
              <a:buNone/>
            </a:pPr>
            <a:r>
              <a:rPr lang="zh-CN" altLang="en-US" sz="1400">
                <a:latin typeface="微软雅黑" panose="020B0503020204020204" charset="-122"/>
                <a:ea typeface="微软雅黑" panose="020B0503020204020204" charset="-122"/>
                <a:cs typeface="微软雅黑" panose="020B0503020204020204" charset="-122"/>
                <a:sym typeface="Wingdings" panose="05000000000000000000" pitchFamily="2" charset="2"/>
              </a:rPr>
              <a:t>我司在训前一周将每天关注天气情况：</a:t>
            </a:r>
          </a:p>
          <a:p>
            <a:pPr>
              <a:buFont typeface="Arial" panose="020B0604020202020204" pitchFamily="34" charset="0"/>
              <a:buNone/>
            </a:pPr>
            <a:r>
              <a:rPr lang="en-US" altLang="zh-CN" sz="1400">
                <a:latin typeface="微软雅黑" panose="020B0503020204020204" charset="-122"/>
                <a:ea typeface="微软雅黑" panose="020B0503020204020204" charset="-122"/>
                <a:cs typeface="微软雅黑" panose="020B0503020204020204" charset="-122"/>
                <a:sym typeface="Wingdings" panose="05000000000000000000" pitchFamily="2" charset="2"/>
              </a:rPr>
              <a:t>1</a:t>
            </a:r>
            <a:r>
              <a:rPr lang="zh-CN" altLang="en-US" sz="1400">
                <a:latin typeface="微软雅黑" panose="020B0503020204020204" charset="-122"/>
                <a:ea typeface="微软雅黑" panose="020B0503020204020204" charset="-122"/>
                <a:cs typeface="微软雅黑" panose="020B0503020204020204" charset="-122"/>
                <a:sym typeface="Wingdings" panose="05000000000000000000" pitchFamily="2" charset="2"/>
              </a:rPr>
              <a:t>、如遇不适合进行户外研学的天气情况，如台风、暴雨等，将与客户协商是否延期举行，一切以安全为首要考虑因素。</a:t>
            </a:r>
          </a:p>
          <a:p>
            <a:pPr>
              <a:buFont typeface="Arial" panose="020B0604020202020204" pitchFamily="34" charset="0"/>
              <a:buNone/>
            </a:pPr>
            <a:r>
              <a:rPr lang="en-US" altLang="zh-CN" sz="1400">
                <a:latin typeface="微软雅黑" panose="020B0503020204020204" charset="-122"/>
                <a:ea typeface="微软雅黑" panose="020B0503020204020204" charset="-122"/>
                <a:cs typeface="微软雅黑" panose="020B0503020204020204" charset="-122"/>
                <a:sym typeface="Wingdings" panose="05000000000000000000" pitchFamily="2" charset="2"/>
              </a:rPr>
              <a:t>2</a:t>
            </a:r>
            <a:r>
              <a:rPr lang="zh-CN" altLang="en-US" sz="1400">
                <a:latin typeface="微软雅黑" panose="020B0503020204020204" charset="-122"/>
                <a:ea typeface="微软雅黑" panose="020B0503020204020204" charset="-122"/>
                <a:cs typeface="微软雅黑" panose="020B0503020204020204" charset="-122"/>
                <a:sym typeface="Wingdings" panose="05000000000000000000" pitchFamily="2" charset="2"/>
              </a:rPr>
              <a:t>、如遇小雨、阵雨等对户外拓展影响较小的天气情况：</a:t>
            </a:r>
          </a:p>
          <a:p>
            <a:pPr>
              <a:buFont typeface="Arial" panose="020B0604020202020204" pitchFamily="34" charset="0"/>
              <a:buNone/>
            </a:pPr>
            <a:r>
              <a:rPr lang="en-US" altLang="zh-CN" sz="1400">
                <a:latin typeface="微软雅黑" panose="020B0503020204020204" charset="-122"/>
                <a:ea typeface="微软雅黑" panose="020B0503020204020204" charset="-122"/>
                <a:cs typeface="微软雅黑" panose="020B0503020204020204" charset="-122"/>
                <a:sym typeface="Wingdings" panose="05000000000000000000" pitchFamily="2" charset="2"/>
              </a:rPr>
              <a:t>3</a:t>
            </a:r>
            <a:r>
              <a:rPr lang="zh-CN" altLang="en-US" sz="1400">
                <a:latin typeface="微软雅黑" panose="020B0503020204020204" charset="-122"/>
                <a:ea typeface="微软雅黑" panose="020B0503020204020204" charset="-122"/>
                <a:cs typeface="微软雅黑" panose="020B0503020204020204" charset="-122"/>
                <a:sym typeface="Wingdings" panose="05000000000000000000" pitchFamily="2" charset="2"/>
              </a:rPr>
              <a:t>、遇天气寒冷时或遇下雨时，将安排基地准备姜汤，要求学员饮用。</a:t>
            </a:r>
          </a:p>
          <a:p>
            <a:pPr>
              <a:buFont typeface="Arial" panose="020B0604020202020204" pitchFamily="34" charset="0"/>
              <a:buNone/>
            </a:pPr>
            <a:r>
              <a:rPr lang="zh-CN" altLang="en-US" sz="1400" b="1">
                <a:latin typeface="微软雅黑" panose="020B0503020204020204" charset="-122"/>
                <a:ea typeface="微软雅黑" panose="020B0503020204020204" charset="-122"/>
                <a:cs typeface="微软雅黑" panose="020B0503020204020204" charset="-122"/>
                <a:sym typeface="Wingdings" panose="05000000000000000000" pitchFamily="2" charset="2"/>
              </a:rPr>
              <a:t>二、关于人员受伤应急预案：</a:t>
            </a:r>
          </a:p>
          <a:p>
            <a:pPr>
              <a:buFont typeface="Arial" panose="020B0604020202020204" pitchFamily="34" charset="0"/>
              <a:buNone/>
            </a:pPr>
            <a:r>
              <a:rPr lang="en-US" altLang="zh-CN" sz="1400">
                <a:latin typeface="微软雅黑" panose="020B0503020204020204" charset="-122"/>
                <a:ea typeface="微软雅黑" panose="020B0503020204020204" charset="-122"/>
                <a:cs typeface="微软雅黑" panose="020B0503020204020204" charset="-122"/>
                <a:sym typeface="Wingdings" panose="05000000000000000000" pitchFamily="2" charset="2"/>
              </a:rPr>
              <a:t>1</a:t>
            </a:r>
            <a:r>
              <a:rPr lang="zh-CN" altLang="en-US" sz="1400">
                <a:latin typeface="微软雅黑" panose="020B0503020204020204" charset="-122"/>
                <a:ea typeface="微软雅黑" panose="020B0503020204020204" charset="-122"/>
                <a:cs typeface="微软雅黑" panose="020B0503020204020204" charset="-122"/>
                <a:sym typeface="Wingdings" panose="05000000000000000000" pitchFamily="2" charset="2"/>
              </a:rPr>
              <a:t>、我司研学教练组有丰富的经验，在开营、项目执行前都会针对安全问题做出要求，教练团队将时时关注学员情况。</a:t>
            </a:r>
          </a:p>
          <a:p>
            <a:pPr>
              <a:buFont typeface="Arial" panose="020B0604020202020204" pitchFamily="34" charset="0"/>
              <a:buNone/>
            </a:pPr>
            <a:r>
              <a:rPr lang="en-US" altLang="zh-CN" sz="1400">
                <a:latin typeface="微软雅黑" panose="020B0503020204020204" charset="-122"/>
                <a:ea typeface="微软雅黑" panose="020B0503020204020204" charset="-122"/>
                <a:cs typeface="微软雅黑" panose="020B0503020204020204" charset="-122"/>
                <a:sym typeface="Wingdings" panose="05000000000000000000" pitchFamily="2" charset="2"/>
              </a:rPr>
              <a:t>2</a:t>
            </a:r>
            <a:r>
              <a:rPr lang="zh-CN" altLang="en-US" sz="1400">
                <a:latin typeface="微软雅黑" panose="020B0503020204020204" charset="-122"/>
                <a:ea typeface="微软雅黑" panose="020B0503020204020204" charset="-122"/>
                <a:cs typeface="微软雅黑" panose="020B0503020204020204" charset="-122"/>
                <a:sym typeface="Wingdings" panose="05000000000000000000" pitchFamily="2" charset="2"/>
              </a:rPr>
              <a:t>、我司会准备医药箱，配备应急药品，以处理轻微擦伤、碰伤、等情况。</a:t>
            </a:r>
            <a:r>
              <a:rPr lang="zh-CN" altLang="en-US" sz="1400">
                <a:latin typeface="微软雅黑" panose="020B0503020204020204" charset="-122"/>
                <a:ea typeface="微软雅黑" panose="020B0503020204020204" charset="-122"/>
                <a:cs typeface="微软雅黑" panose="020B0503020204020204" charset="-122"/>
              </a:rPr>
              <a:t> </a:t>
            </a:r>
          </a:p>
          <a:p>
            <a:pPr>
              <a:buFont typeface="Arial" panose="020B0604020202020204" pitchFamily="34" charset="0"/>
              <a:buNone/>
            </a:pP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第一：</a:t>
            </a:r>
            <a:r>
              <a:rPr lang="zh-CN" altLang="en-US" sz="1400">
                <a:latin typeface="微软雅黑" panose="020B0503020204020204" charset="-122"/>
                <a:ea typeface="微软雅黑" panose="020B0503020204020204" charset="-122"/>
                <a:cs typeface="微软雅黑" panose="020B0503020204020204" charset="-122"/>
                <a:sym typeface="Wingdings" panose="05000000000000000000" pitchFamily="2" charset="2"/>
              </a:rPr>
              <a:t>我司</a:t>
            </a: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据有多年户外活动经验，公司整套系统及研学项目都经过长期的演练与改进，培训前的开营仪式中，主教练会向大家严肃宣布研学记录及基本的注意事项。 </a:t>
            </a:r>
          </a:p>
          <a:p>
            <a:pPr>
              <a:buFont typeface="Arial" panose="020B0604020202020204" pitchFamily="34" charset="0"/>
              <a:buNone/>
            </a:pP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第二：每次研学，我司都将进行安全监督以及全程监控学员的安全。</a:t>
            </a:r>
          </a:p>
          <a:p>
            <a:pPr>
              <a:buFont typeface="Arial" panose="020B0604020202020204" pitchFamily="34" charset="0"/>
              <a:buNone/>
            </a:pP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第三：研学所安排的每个项目都是经过长期的演练与改进，最大限度的排除不安全因素。在项目开始之前，主教练会着重强调安全事项及操作规范等，后勤教练也会及时纠正不规范动作。</a:t>
            </a:r>
          </a:p>
          <a:p>
            <a:pPr>
              <a:buFont typeface="Arial" panose="020B0604020202020204" pitchFamily="34" charset="0"/>
              <a:buNone/>
            </a:pP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第四：每次出团，都备有常用药品，并在培训前为每位学员购买保险。</a:t>
            </a:r>
          </a:p>
          <a:p>
            <a:pPr>
              <a:buFont typeface="Arial" panose="020B0604020202020204" pitchFamily="34" charset="0"/>
              <a:buNone/>
            </a:pPr>
            <a:r>
              <a:rPr lang="zh-CN" altLang="en-US" sz="1400" b="1">
                <a:latin typeface="微软雅黑" panose="020B0503020204020204" charset="-122"/>
                <a:ea typeface="微软雅黑" panose="020B0503020204020204" charset="-122"/>
                <a:cs typeface="微软雅黑" panose="020B0503020204020204" charset="-122"/>
                <a:sym typeface="Arial" panose="020B0604020202020204" pitchFamily="34" charset="0"/>
              </a:rPr>
              <a:t>三、保险流程：</a:t>
            </a:r>
          </a:p>
          <a:p>
            <a:pPr>
              <a:buFont typeface="Arial" panose="020B0604020202020204" pitchFamily="34" charset="0"/>
              <a:buNone/>
            </a:pP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一：为每位参训学员上人身意外伤害险</a:t>
            </a:r>
            <a:r>
              <a:rPr lang="en-US" altLang="zh-CN" sz="1400">
                <a:latin typeface="微软雅黑" panose="020B0503020204020204" charset="-122"/>
                <a:ea typeface="微软雅黑" panose="020B0503020204020204" charset="-122"/>
                <a:cs typeface="微软雅黑" panose="020B0503020204020204" charset="-122"/>
                <a:sym typeface="Arial" panose="020B0604020202020204" pitchFamily="34" charset="0"/>
              </a:rPr>
              <a:t>100000</a:t>
            </a: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元，意外医疗险</a:t>
            </a:r>
            <a:r>
              <a:rPr lang="en-US" altLang="zh-CN" sz="1400">
                <a:latin typeface="微软雅黑" panose="020B0503020204020204" charset="-122"/>
                <a:ea typeface="微软雅黑" panose="020B0503020204020204" charset="-122"/>
                <a:cs typeface="微软雅黑" panose="020B0503020204020204" charset="-122"/>
                <a:sym typeface="Arial" panose="020B0604020202020204" pitchFamily="34" charset="0"/>
              </a:rPr>
              <a:t>15000</a:t>
            </a: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元</a:t>
            </a:r>
          </a:p>
          <a:p>
            <a:pPr>
              <a:buFont typeface="Arial" panose="020B0604020202020204" pitchFamily="34" charset="0"/>
              <a:buNone/>
            </a:pP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二：在项目活动中，如参训学员发生意外伤害，培训师和基地主任会协同参训公司组织者根据学员伤害程度第一时间处理或就近医院治疗，我司于</a:t>
            </a:r>
            <a:r>
              <a:rPr lang="en-US" altLang="zh-CN" sz="1400">
                <a:latin typeface="微软雅黑" panose="020B0503020204020204" charset="-122"/>
                <a:ea typeface="微软雅黑" panose="020B0503020204020204" charset="-122"/>
                <a:cs typeface="微软雅黑" panose="020B0503020204020204" charset="-122"/>
                <a:sym typeface="Arial" panose="020B0604020202020204" pitchFamily="34" charset="0"/>
              </a:rPr>
              <a:t>24</a:t>
            </a: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小时之内通知保险公司进行理赔</a:t>
            </a:r>
            <a:r>
              <a:rPr lang="zh-CN" altLang="en-US" sz="1400" b="1">
                <a:latin typeface="微软雅黑" panose="020B0503020204020204" charset="-122"/>
                <a:ea typeface="微软雅黑" panose="020B0503020204020204" charset="-122"/>
                <a:cs typeface="微软雅黑" panose="020B0503020204020204" charset="-122"/>
                <a:sym typeface="Arial" panose="020B0604020202020204" pitchFamily="34" charset="0"/>
              </a:rPr>
              <a:t>  </a:t>
            </a:r>
          </a:p>
        </p:txBody>
      </p:sp>
      <p:sp>
        <p:nvSpPr>
          <p:cNvPr id="339970" name="Rectangle 31"/>
          <p:cNvSpPr>
            <a:spLocks noGrp="1" noChangeArrowheads="1"/>
          </p:cNvSpPr>
          <p:nvPr/>
        </p:nvSpPr>
        <p:spPr bwMode="auto">
          <a:xfrm>
            <a:off x="3694430" y="325755"/>
            <a:ext cx="2451100" cy="282575"/>
          </a:xfrm>
          <a:prstGeom prst="rect">
            <a:avLst/>
          </a:prstGeom>
          <a:noFill/>
          <a:ln w="9525">
            <a:noFill/>
            <a:miter lim="800000"/>
          </a:ln>
        </p:spPr>
        <p:txBody>
          <a:bodyPr lIns="94337" tIns="47169" rIns="94337" bIns="47169" anchor="ctr"/>
          <a:lstStyle/>
          <a:p>
            <a:pPr defTabSz="942975">
              <a:buFont typeface="Arial" panose="020B0604020202020204" pitchFamily="34" charset="0"/>
              <a:buNone/>
            </a:pPr>
            <a:r>
              <a:rPr lang="zh-CN" altLang="en-US" sz="2000" b="1">
                <a:solidFill>
                  <a:schemeClr val="tx2"/>
                </a:solidFill>
                <a:latin typeface="Calibri" panose="020F0502020204030204" pitchFamily="34" charset="0"/>
                <a:ea typeface="微软雅黑" panose="020B0503020204020204" charset="-122"/>
                <a:cs typeface="微软雅黑" panose="020B0503020204020204" charset="-122"/>
              </a:rPr>
              <a:t>应急预案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3" descr="PPECLOGO-eff-0-2"/>
          <p:cNvPicPr>
            <a:picLocks noChangeAspect="1" noChangeArrowheads="1"/>
          </p:cNvPicPr>
          <p:nvPr/>
        </p:nvPicPr>
        <p:blipFill>
          <a:blip r:embed="rId3" cstate="print"/>
          <a:srcRect/>
          <a:stretch>
            <a:fillRect/>
          </a:stretch>
        </p:blipFill>
        <p:spPr bwMode="auto">
          <a:xfrm>
            <a:off x="6548438" y="3938588"/>
            <a:ext cx="796925" cy="536575"/>
          </a:xfrm>
          <a:prstGeom prst="rect">
            <a:avLst/>
          </a:prstGeom>
          <a:noFill/>
          <a:ln w="9525">
            <a:noFill/>
            <a:miter lim="800000"/>
            <a:headEnd/>
            <a:tailEnd/>
          </a:ln>
        </p:spPr>
      </p:pic>
      <p:pic>
        <p:nvPicPr>
          <p:cNvPr id="29703" name="Picture 4" descr="PPECLOGO-eff-0-3"/>
          <p:cNvPicPr>
            <a:picLocks noChangeAspect="1" noChangeArrowheads="1"/>
          </p:cNvPicPr>
          <p:nvPr/>
        </p:nvPicPr>
        <p:blipFill>
          <a:blip r:embed="rId4" cstate="print"/>
          <a:srcRect/>
          <a:stretch>
            <a:fillRect/>
          </a:stretch>
        </p:blipFill>
        <p:spPr bwMode="auto">
          <a:xfrm>
            <a:off x="452438" y="2940050"/>
            <a:ext cx="2447925" cy="1697038"/>
          </a:xfrm>
          <a:prstGeom prst="rect">
            <a:avLst/>
          </a:prstGeom>
          <a:noFill/>
          <a:ln w="9525">
            <a:noFill/>
            <a:miter lim="800000"/>
            <a:headEnd/>
            <a:tailEnd/>
          </a:ln>
        </p:spPr>
      </p:pic>
      <p:pic>
        <p:nvPicPr>
          <p:cNvPr id="29704" name="Picture 5" descr="PPECLOGO-eff-0-1"/>
          <p:cNvPicPr>
            <a:picLocks noChangeAspect="1" noChangeArrowheads="1"/>
          </p:cNvPicPr>
          <p:nvPr/>
        </p:nvPicPr>
        <p:blipFill>
          <a:blip r:embed="rId5" cstate="print"/>
          <a:srcRect/>
          <a:stretch>
            <a:fillRect/>
          </a:stretch>
        </p:blipFill>
        <p:spPr bwMode="auto">
          <a:xfrm>
            <a:off x="3235325" y="4598988"/>
            <a:ext cx="425450" cy="282575"/>
          </a:xfrm>
          <a:prstGeom prst="rect">
            <a:avLst/>
          </a:prstGeom>
          <a:noFill/>
          <a:ln w="9525">
            <a:noFill/>
            <a:miter lim="800000"/>
            <a:headEnd/>
            <a:tailEnd/>
          </a:ln>
        </p:spPr>
      </p:pic>
      <p:pic>
        <p:nvPicPr>
          <p:cNvPr id="29705" name="Picture 6" descr="PPECLOGO-eff-0-1"/>
          <p:cNvPicPr>
            <a:picLocks noChangeAspect="1" noChangeArrowheads="1"/>
          </p:cNvPicPr>
          <p:nvPr/>
        </p:nvPicPr>
        <p:blipFill>
          <a:blip r:embed="rId6" cstate="print"/>
          <a:srcRect/>
          <a:stretch>
            <a:fillRect/>
          </a:stretch>
        </p:blipFill>
        <p:spPr bwMode="auto">
          <a:xfrm>
            <a:off x="5599113" y="3979863"/>
            <a:ext cx="325437" cy="215900"/>
          </a:xfrm>
          <a:prstGeom prst="rect">
            <a:avLst/>
          </a:prstGeom>
          <a:noFill/>
          <a:ln w="9525">
            <a:noFill/>
            <a:miter lim="800000"/>
            <a:headEnd/>
            <a:tailEnd/>
          </a:ln>
        </p:spPr>
      </p:pic>
      <p:pic>
        <p:nvPicPr>
          <p:cNvPr id="29706" name="Picture 7" descr="PPECLOGO-eff-0-1"/>
          <p:cNvPicPr>
            <a:picLocks noChangeAspect="1" noChangeArrowheads="1"/>
          </p:cNvPicPr>
          <p:nvPr/>
        </p:nvPicPr>
        <p:blipFill>
          <a:blip r:embed="rId7" cstate="print"/>
          <a:srcRect/>
          <a:stretch>
            <a:fillRect/>
          </a:stretch>
        </p:blipFill>
        <p:spPr bwMode="auto">
          <a:xfrm>
            <a:off x="4187825" y="4646613"/>
            <a:ext cx="160338" cy="104775"/>
          </a:xfrm>
          <a:prstGeom prst="rect">
            <a:avLst/>
          </a:prstGeom>
          <a:noFill/>
          <a:ln w="9525">
            <a:noFill/>
            <a:miter lim="800000"/>
            <a:headEnd/>
            <a:tailEnd/>
          </a:ln>
        </p:spPr>
      </p:pic>
      <p:pic>
        <p:nvPicPr>
          <p:cNvPr id="29707" name="Picture 8" descr="PPECLOGO-eff-0-2"/>
          <p:cNvPicPr>
            <a:picLocks noChangeAspect="1" noChangeArrowheads="1"/>
          </p:cNvPicPr>
          <p:nvPr/>
        </p:nvPicPr>
        <p:blipFill>
          <a:blip r:embed="rId3" cstate="print"/>
          <a:srcRect/>
          <a:stretch>
            <a:fillRect/>
          </a:stretch>
        </p:blipFill>
        <p:spPr bwMode="auto">
          <a:xfrm>
            <a:off x="3894138" y="3743325"/>
            <a:ext cx="798512" cy="536575"/>
          </a:xfrm>
          <a:prstGeom prst="rect">
            <a:avLst/>
          </a:prstGeom>
          <a:noFill/>
          <a:ln w="9525">
            <a:noFill/>
            <a:miter lim="800000"/>
            <a:headEnd/>
            <a:tailEnd/>
          </a:ln>
        </p:spPr>
      </p:pic>
      <p:pic>
        <p:nvPicPr>
          <p:cNvPr id="29708" name="Picture 9" descr="PPECLOGO-eff-5-4"/>
          <p:cNvPicPr>
            <a:picLocks noChangeAspect="1" noChangeArrowheads="1"/>
          </p:cNvPicPr>
          <p:nvPr/>
        </p:nvPicPr>
        <p:blipFill>
          <a:blip r:embed="rId8" cstate="print"/>
          <a:srcRect/>
          <a:stretch>
            <a:fillRect/>
          </a:stretch>
        </p:blipFill>
        <p:spPr bwMode="auto">
          <a:xfrm>
            <a:off x="2754630" y="4049713"/>
            <a:ext cx="1200150" cy="803275"/>
          </a:xfrm>
          <a:prstGeom prst="rect">
            <a:avLst/>
          </a:prstGeom>
          <a:noFill/>
          <a:ln w="9525">
            <a:noFill/>
            <a:miter lim="800000"/>
            <a:headEnd/>
            <a:tailEnd/>
          </a:ln>
        </p:spPr>
      </p:pic>
      <p:pic>
        <p:nvPicPr>
          <p:cNvPr id="29709" name="Picture 10" descr="PPECLOGO-eff-5-2"/>
          <p:cNvPicPr>
            <a:picLocks noChangeAspect="1" noChangeArrowheads="1"/>
          </p:cNvPicPr>
          <p:nvPr/>
        </p:nvPicPr>
        <p:blipFill>
          <a:blip r:embed="rId9" cstate="print"/>
          <a:srcRect/>
          <a:stretch>
            <a:fillRect/>
          </a:stretch>
        </p:blipFill>
        <p:spPr bwMode="auto">
          <a:xfrm>
            <a:off x="3954463" y="4367213"/>
            <a:ext cx="1490662" cy="1025525"/>
          </a:xfrm>
          <a:prstGeom prst="rect">
            <a:avLst/>
          </a:prstGeom>
          <a:noFill/>
          <a:ln w="9525">
            <a:noFill/>
            <a:miter lim="800000"/>
            <a:headEnd/>
            <a:tailEnd/>
          </a:ln>
        </p:spPr>
      </p:pic>
      <p:pic>
        <p:nvPicPr>
          <p:cNvPr id="29710" name="Picture 11" descr="PPECLOGO-eff-5-4"/>
          <p:cNvPicPr>
            <a:picLocks noChangeAspect="1" noChangeArrowheads="1"/>
          </p:cNvPicPr>
          <p:nvPr/>
        </p:nvPicPr>
        <p:blipFill>
          <a:blip r:embed="rId8" cstate="print"/>
          <a:srcRect/>
          <a:stretch>
            <a:fillRect/>
          </a:stretch>
        </p:blipFill>
        <p:spPr bwMode="auto">
          <a:xfrm>
            <a:off x="7686675" y="3856038"/>
            <a:ext cx="906463" cy="608012"/>
          </a:xfrm>
          <a:prstGeom prst="rect">
            <a:avLst/>
          </a:prstGeom>
          <a:noFill/>
          <a:ln w="9525">
            <a:noFill/>
            <a:miter lim="800000"/>
            <a:headEnd/>
            <a:tailEnd/>
          </a:ln>
        </p:spPr>
      </p:pic>
      <p:pic>
        <p:nvPicPr>
          <p:cNvPr id="29711" name="Picture 12" descr="PPECLOGO-eff-0-1"/>
          <p:cNvPicPr>
            <a:picLocks noChangeAspect="1" noChangeArrowheads="1"/>
          </p:cNvPicPr>
          <p:nvPr/>
        </p:nvPicPr>
        <p:blipFill>
          <a:blip r:embed="rId10" cstate="print"/>
          <a:srcRect/>
          <a:stretch>
            <a:fillRect/>
          </a:stretch>
        </p:blipFill>
        <p:spPr bwMode="auto">
          <a:xfrm>
            <a:off x="6057900" y="4494213"/>
            <a:ext cx="425450" cy="280987"/>
          </a:xfrm>
          <a:prstGeom prst="rect">
            <a:avLst/>
          </a:prstGeom>
          <a:noFill/>
          <a:ln w="9525">
            <a:noFill/>
            <a:miter lim="800000"/>
            <a:headEnd/>
            <a:tailEnd/>
          </a:ln>
        </p:spPr>
      </p:pic>
      <p:pic>
        <p:nvPicPr>
          <p:cNvPr id="29712" name="Picture 13" descr="PPECLOGO-eff-0-1"/>
          <p:cNvPicPr>
            <a:picLocks noChangeAspect="1" noChangeArrowheads="1"/>
          </p:cNvPicPr>
          <p:nvPr/>
        </p:nvPicPr>
        <p:blipFill>
          <a:blip r:embed="rId10" cstate="print"/>
          <a:srcRect/>
          <a:stretch>
            <a:fillRect/>
          </a:stretch>
        </p:blipFill>
        <p:spPr bwMode="auto">
          <a:xfrm>
            <a:off x="8748713" y="3594100"/>
            <a:ext cx="423862" cy="282575"/>
          </a:xfrm>
          <a:prstGeom prst="rect">
            <a:avLst/>
          </a:prstGeom>
          <a:noFill/>
          <a:ln w="9525">
            <a:noFill/>
            <a:miter lim="800000"/>
            <a:headEnd/>
            <a:tailEnd/>
          </a:ln>
        </p:spPr>
      </p:pic>
      <p:pic>
        <p:nvPicPr>
          <p:cNvPr id="29713" name="Picture 14" descr="PPECLOGO-eff2-1-2"/>
          <p:cNvPicPr>
            <a:picLocks noChangeAspect="1" noChangeArrowheads="1"/>
          </p:cNvPicPr>
          <p:nvPr/>
        </p:nvPicPr>
        <p:blipFill>
          <a:blip r:embed="rId11" cstate="print"/>
          <a:srcRect/>
          <a:stretch>
            <a:fillRect/>
          </a:stretch>
        </p:blipFill>
        <p:spPr bwMode="auto">
          <a:xfrm>
            <a:off x="1276350" y="3902075"/>
            <a:ext cx="1377950" cy="1020763"/>
          </a:xfrm>
          <a:prstGeom prst="rect">
            <a:avLst/>
          </a:prstGeom>
          <a:noFill/>
          <a:ln w="9525">
            <a:noFill/>
            <a:miter lim="800000"/>
            <a:headEnd/>
            <a:tailEnd/>
          </a:ln>
        </p:spPr>
      </p:pic>
      <p:pic>
        <p:nvPicPr>
          <p:cNvPr id="29714" name="Picture 15" descr="PPECLOGO-eff2-1-3"/>
          <p:cNvPicPr>
            <a:picLocks noChangeAspect="1" noChangeArrowheads="1"/>
          </p:cNvPicPr>
          <p:nvPr/>
        </p:nvPicPr>
        <p:blipFill>
          <a:blip r:embed="rId12" cstate="print"/>
          <a:srcRect/>
          <a:stretch>
            <a:fillRect/>
          </a:stretch>
        </p:blipFill>
        <p:spPr bwMode="auto">
          <a:xfrm>
            <a:off x="2843213" y="3895725"/>
            <a:ext cx="355600" cy="260350"/>
          </a:xfrm>
          <a:prstGeom prst="rect">
            <a:avLst/>
          </a:prstGeom>
          <a:noFill/>
          <a:ln w="9525">
            <a:noFill/>
            <a:miter lim="800000"/>
            <a:headEnd/>
            <a:tailEnd/>
          </a:ln>
        </p:spPr>
      </p:pic>
      <p:pic>
        <p:nvPicPr>
          <p:cNvPr id="29715" name="Picture 16" descr="PPECLOGO-eff2-1-4"/>
          <p:cNvPicPr>
            <a:picLocks noChangeAspect="1" noChangeArrowheads="1"/>
          </p:cNvPicPr>
          <p:nvPr/>
        </p:nvPicPr>
        <p:blipFill>
          <a:blip r:embed="rId13" cstate="print"/>
          <a:srcRect/>
          <a:stretch>
            <a:fillRect/>
          </a:stretch>
        </p:blipFill>
        <p:spPr bwMode="auto">
          <a:xfrm>
            <a:off x="6527800" y="4279900"/>
            <a:ext cx="571500" cy="420688"/>
          </a:xfrm>
          <a:prstGeom prst="rect">
            <a:avLst/>
          </a:prstGeom>
          <a:noFill/>
          <a:ln w="9525">
            <a:noFill/>
            <a:miter lim="800000"/>
            <a:headEnd/>
            <a:tailEnd/>
          </a:ln>
        </p:spPr>
      </p:pic>
      <p:pic>
        <p:nvPicPr>
          <p:cNvPr id="29716" name="Picture 17" descr="PPECLOGO-eff2-1-3"/>
          <p:cNvPicPr>
            <a:picLocks noChangeAspect="1" noChangeArrowheads="1"/>
          </p:cNvPicPr>
          <p:nvPr/>
        </p:nvPicPr>
        <p:blipFill>
          <a:blip r:embed="rId12" cstate="print"/>
          <a:srcRect/>
          <a:stretch>
            <a:fillRect/>
          </a:stretch>
        </p:blipFill>
        <p:spPr bwMode="auto">
          <a:xfrm>
            <a:off x="7112000" y="3984625"/>
            <a:ext cx="292100" cy="215900"/>
          </a:xfrm>
          <a:prstGeom prst="rect">
            <a:avLst/>
          </a:prstGeom>
          <a:noFill/>
          <a:ln w="9525">
            <a:noFill/>
            <a:miter lim="800000"/>
            <a:headEnd/>
            <a:tailEnd/>
          </a:ln>
        </p:spPr>
      </p:pic>
      <p:pic>
        <p:nvPicPr>
          <p:cNvPr id="29717" name="Picture 18" descr="PPECLOGO-eff2-1-3"/>
          <p:cNvPicPr>
            <a:picLocks noChangeAspect="1" noChangeArrowheads="1"/>
          </p:cNvPicPr>
          <p:nvPr/>
        </p:nvPicPr>
        <p:blipFill>
          <a:blip r:embed="rId12" cstate="print"/>
          <a:srcRect/>
          <a:stretch>
            <a:fillRect/>
          </a:stretch>
        </p:blipFill>
        <p:spPr bwMode="auto">
          <a:xfrm>
            <a:off x="7523163" y="4367213"/>
            <a:ext cx="228600" cy="168275"/>
          </a:xfrm>
          <a:prstGeom prst="rect">
            <a:avLst/>
          </a:prstGeom>
          <a:noFill/>
          <a:ln w="9525">
            <a:noFill/>
            <a:miter lim="800000"/>
            <a:headEnd/>
            <a:tailEnd/>
          </a:ln>
        </p:spPr>
      </p:pic>
      <p:sp>
        <p:nvSpPr>
          <p:cNvPr id="29718" name="TextBox 22"/>
          <p:cNvSpPr txBox="1">
            <a:spLocks noChangeArrowheads="1"/>
          </p:cNvSpPr>
          <p:nvPr/>
        </p:nvSpPr>
        <p:spPr bwMode="auto">
          <a:xfrm>
            <a:off x="732473" y="1810703"/>
            <a:ext cx="7121525" cy="3355975"/>
          </a:xfrm>
          <a:prstGeom prst="rect">
            <a:avLst/>
          </a:prstGeom>
          <a:noFill/>
          <a:ln w="9525">
            <a:noFill/>
            <a:miter lim="800000"/>
          </a:ln>
        </p:spPr>
        <p:txBody>
          <a:bodyPr lIns="94337" tIns="47169" rIns="94337" bIns="47169">
            <a:spAutoFit/>
          </a:bodyPr>
          <a:lstStyle/>
          <a:p>
            <a:pPr algn="just" rtl="0">
              <a:lnSpc>
                <a:spcPct val="200000"/>
              </a:lnSpc>
              <a:defRPr/>
            </a:pPr>
            <a:r>
              <a:rPr lang="zh-CN" altLang="en-US" sz="1600" b="1" noProof="0" dirty="0">
                <a:ln>
                  <a:noFill/>
                </a:ln>
                <a:solidFill>
                  <a:schemeClr val="accent2">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培训单位</a:t>
            </a:r>
            <a:r>
              <a:rPr lang="zh-CN" altLang="en-US" sz="1600" b="1" dirty="0">
                <a:solidFill>
                  <a:schemeClr val="accent2">
                    <a:lumMod val="75000"/>
                  </a:schemeClr>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en-US" altLang="zh-CN" sz="1600" b="1" dirty="0">
                <a:solidFill>
                  <a:schemeClr val="accent2">
                    <a:lumMod val="75000"/>
                  </a:schemeClr>
                </a:solidFill>
                <a:ea typeface="微软雅黑" panose="020B0503020204020204" charset="-122"/>
                <a:cs typeface="+mn-ea"/>
                <a:sym typeface="+mn-lt"/>
              </a:rPr>
              <a:t> xxx</a:t>
            </a:r>
            <a:r>
              <a:rPr lang="zh-CN" altLang="zh-CN" sz="1600" b="1" dirty="0">
                <a:solidFill>
                  <a:schemeClr val="accent2">
                    <a:lumMod val="75000"/>
                  </a:schemeClr>
                </a:solidFill>
                <a:ea typeface="微软雅黑" panose="020B0503020204020204" charset="-122"/>
                <a:cs typeface="+mn-ea"/>
                <a:sym typeface="+mn-lt"/>
              </a:rPr>
              <a:t>学校</a:t>
            </a:r>
            <a:endParaRPr lang="en-US" altLang="zh-CN" sz="1600" b="1" dirty="0">
              <a:solidFill>
                <a:schemeClr val="accent2">
                  <a:lumMod val="75000"/>
                </a:schemeClr>
              </a:solidFill>
              <a:effectLst>
                <a:outerShdw blurRad="38100" dist="38100" dir="2700000" algn="tl">
                  <a:srgbClr val="C0C0C0"/>
                </a:outerShdw>
              </a:effectLst>
              <a:latin typeface="微软雅黑" panose="020B0503020204020204" charset="-122"/>
              <a:ea typeface="微软雅黑" panose="020B0503020204020204" charset="-122"/>
              <a:cs typeface="+mn-cs"/>
            </a:endParaRPr>
          </a:p>
          <a:p>
            <a:pPr marL="0" marR="0" lvl="0" indent="0" algn="just" defTabSz="914400" rtl="0" eaLnBrk="1" fontAlgn="base" latinLnBrk="0" hangingPunct="1">
              <a:lnSpc>
                <a:spcPct val="200000"/>
              </a:lnSpc>
              <a:spcBef>
                <a:spcPct val="0"/>
              </a:spcBef>
              <a:spcAft>
                <a:spcPct val="0"/>
              </a:spcAft>
              <a:buClrTx/>
              <a:buSzTx/>
              <a:buFont typeface="Arial" panose="020B0604020202020204" pitchFamily="34" charset="0"/>
              <a:buNone/>
              <a:defRPr/>
            </a:pPr>
            <a:r>
              <a:rPr lang="zh-CN" altLang="en-US" sz="1600" b="1" noProof="0" dirty="0">
                <a:ln>
                  <a:noFill/>
                </a:ln>
                <a:solidFill>
                  <a:schemeClr val="accent2">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培训人员：</a:t>
            </a:r>
            <a:endParaRPr kumimoji="0" lang="en-US" altLang="zh-CN" sz="1600" b="1"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0" marR="0" lvl="0" indent="0" algn="just" defTabSz="914400" rtl="0" eaLnBrk="1" fontAlgn="base" latinLnBrk="0" hangingPunct="1">
              <a:lnSpc>
                <a:spcPct val="200000"/>
              </a:lnSpc>
              <a:spcBef>
                <a:spcPct val="0"/>
              </a:spcBef>
              <a:spcAft>
                <a:spcPct val="0"/>
              </a:spcAft>
              <a:buClrTx/>
              <a:buSzTx/>
              <a:buFont typeface="Arial" panose="020B0604020202020204" pitchFamily="34" charset="0"/>
              <a:buNone/>
              <a:defRPr/>
            </a:pPr>
            <a:r>
              <a:rPr lang="zh-CN" altLang="en-US" sz="1600" b="1" noProof="0" dirty="0">
                <a:ln>
                  <a:noFill/>
                </a:ln>
                <a:solidFill>
                  <a:schemeClr val="accent2">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培训时间：</a:t>
            </a:r>
            <a:endParaRPr kumimoji="0" lang="zh-CN" altLang="en-US" sz="1600" b="1"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0" marR="0" lvl="0" indent="0" algn="just" defTabSz="914400" rtl="0" eaLnBrk="1" fontAlgn="base" latinLnBrk="0" hangingPunct="1">
              <a:lnSpc>
                <a:spcPct val="200000"/>
              </a:lnSpc>
              <a:spcBef>
                <a:spcPct val="0"/>
              </a:spcBef>
              <a:spcAft>
                <a:spcPct val="0"/>
              </a:spcAft>
              <a:buClrTx/>
              <a:buSzTx/>
              <a:buFont typeface="Arial" panose="020B0604020202020204" pitchFamily="34" charset="0"/>
              <a:buNone/>
              <a:defRPr/>
            </a:pPr>
            <a:r>
              <a:rPr lang="zh-CN" altLang="en-US" sz="1600" b="1" noProof="0" dirty="0">
                <a:ln>
                  <a:noFill/>
                </a:ln>
                <a:solidFill>
                  <a:schemeClr val="accent2">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培训主题：农耕</a:t>
            </a:r>
            <a:r>
              <a:rPr lang="zh-CN" altLang="en-US" sz="1600" b="1" dirty="0">
                <a:solidFill>
                  <a:schemeClr val="accent2">
                    <a:lumMod val="75000"/>
                  </a:schemeClr>
                </a:solidFill>
                <a:effectLst>
                  <a:outerShdw blurRad="38100" dist="38100" dir="2700000" algn="tl">
                    <a:srgbClr val="C0C0C0"/>
                  </a:outerShdw>
                </a:effectLst>
                <a:latin typeface="微软雅黑" panose="020B0503020204020204" charset="-122"/>
                <a:ea typeface="微软雅黑" panose="020B0503020204020204" charset="-122"/>
                <a:sym typeface="+mn-ea"/>
              </a:rPr>
              <a:t>研学实践</a:t>
            </a:r>
            <a:endParaRPr kumimoji="0" lang="en-US" sz="1600" b="1" i="0" u="none" strike="noStrike" kern="1200" cap="none" spc="0" normalizeH="0" baseline="0" noProof="0" dirty="0">
              <a:ln>
                <a:noFill/>
              </a:ln>
              <a:solidFill>
                <a:schemeClr val="accent2">
                  <a:lumMod val="75000"/>
                </a:schemeClr>
              </a:solidFill>
              <a:effectLst/>
              <a:uLnTx/>
              <a:uFillTx/>
              <a:latin typeface="微软雅黑" panose="020B0503020204020204" charset="-122"/>
              <a:ea typeface="微软雅黑" panose="020B0503020204020204" charset="-122"/>
              <a:cs typeface="+mn-cs"/>
              <a:sym typeface="Arial" panose="020B0604020202020204" pitchFamily="34" charset="0"/>
            </a:endParaRPr>
          </a:p>
          <a:p>
            <a:pPr marL="0" marR="0" lvl="0" indent="0" algn="just" defTabSz="914400" rtl="0" eaLnBrk="1" fontAlgn="base" latinLnBrk="0" hangingPunct="1">
              <a:lnSpc>
                <a:spcPct val="200000"/>
              </a:lnSpc>
              <a:spcBef>
                <a:spcPct val="0"/>
              </a:spcBef>
              <a:spcAft>
                <a:spcPct val="0"/>
              </a:spcAft>
              <a:buClrTx/>
              <a:buSzTx/>
              <a:buFont typeface="Arial" panose="020B0604020202020204" pitchFamily="34" charset="0"/>
              <a:buNone/>
              <a:defRPr/>
            </a:pPr>
            <a:r>
              <a:rPr lang="zh-CN" altLang="en-US" sz="1600" b="1" noProof="0" dirty="0">
                <a:ln>
                  <a:noFill/>
                </a:ln>
                <a:solidFill>
                  <a:schemeClr val="accent2">
                    <a:lumMod val="75000"/>
                  </a:schemeClr>
                </a:solidFill>
                <a:effectLst/>
                <a:uLnTx/>
                <a:uFillTx/>
                <a:latin typeface="微软雅黑" panose="020B0503020204020204" charset="-122"/>
                <a:ea typeface="微软雅黑" panose="020B0503020204020204" charset="-122"/>
                <a:sym typeface="+mn-ea"/>
              </a:rPr>
              <a:t>培训地点：</a:t>
            </a:r>
          </a:p>
          <a:p>
            <a:pPr marL="0" marR="0" lvl="0" indent="0" algn="just" defTabSz="914400" rtl="0" eaLnBrk="1" fontAlgn="base" latinLnBrk="0" hangingPunct="1">
              <a:lnSpc>
                <a:spcPct val="200000"/>
              </a:lnSpc>
              <a:spcBef>
                <a:spcPct val="0"/>
              </a:spcBef>
              <a:spcAft>
                <a:spcPct val="0"/>
              </a:spcAft>
              <a:buClrTx/>
              <a:buSzTx/>
              <a:buFont typeface="Arial" panose="020B0604020202020204" pitchFamily="34" charset="0"/>
              <a:buNone/>
              <a:defRPr/>
            </a:pPr>
            <a:r>
              <a:rPr lang="zh-CN" altLang="en-US" sz="1600" b="1" noProof="0" dirty="0">
                <a:solidFill>
                  <a:schemeClr val="accent2">
                    <a:lumMod val="75000"/>
                  </a:schemeClr>
                </a:solidFill>
                <a:latin typeface="微软雅黑" panose="020B0503020204020204" charset="-122"/>
                <a:ea typeface="微软雅黑" panose="020B0503020204020204" charset="-122"/>
                <a:sym typeface="Arial" panose="020B0604020202020204" pitchFamily="34" charset="0"/>
              </a:rPr>
              <a:t>培训费用：人均费用     元</a:t>
            </a:r>
            <a:endParaRPr kumimoji="0" lang="zh-CN" altLang="en-US" sz="1600" b="1" i="0" u="none" strike="noStrike" kern="1200" cap="none" spc="0" normalizeH="0" baseline="0" noProof="0" dirty="0">
              <a:ln>
                <a:noFill/>
              </a:ln>
              <a:solidFill>
                <a:schemeClr val="accent2">
                  <a:lumMod val="75000"/>
                </a:schemeClr>
              </a:solidFill>
              <a:effectLst/>
              <a:uLnTx/>
              <a:uFillTx/>
              <a:latin typeface="微软雅黑" panose="020B0503020204020204" charset="-122"/>
              <a:ea typeface="微软雅黑" panose="020B0503020204020204" charset="-122"/>
              <a:cs typeface="+mn-cs"/>
              <a:sym typeface="Arial" panose="020B0604020202020204" pitchFamily="34" charset="0"/>
            </a:endParaRPr>
          </a:p>
          <a:p>
            <a:pPr>
              <a:lnSpc>
                <a:spcPts val="2400"/>
              </a:lnSpc>
              <a:buFont typeface="Arial" panose="020B0604020202020204" pitchFamily="34" charset="0"/>
              <a:buNone/>
            </a:pPr>
            <a:endParaRPr kumimoji="0" lang="zh-CN" altLang="en-US" sz="1600" b="1" i="0" u="none" strike="noStrike" kern="1200" cap="none" spc="0" normalizeH="0" baseline="0" noProof="0" dirty="0">
              <a:ln>
                <a:noFill/>
              </a:ln>
              <a:solidFill>
                <a:schemeClr val="accent2">
                  <a:lumMod val="75000"/>
                </a:schemeClr>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cxnSp>
        <p:nvCxnSpPr>
          <p:cNvPr id="29721" name="AutoShape 25"/>
          <p:cNvCxnSpPr>
            <a:cxnSpLocks noChangeShapeType="1"/>
          </p:cNvCxnSpPr>
          <p:nvPr/>
        </p:nvCxnSpPr>
        <p:spPr bwMode="auto">
          <a:xfrm>
            <a:off x="5273675" y="425450"/>
            <a:ext cx="4086225" cy="0"/>
          </a:xfrm>
          <a:prstGeom prst="straightConnector1">
            <a:avLst/>
          </a:prstGeom>
          <a:noFill/>
          <a:ln w="57150" cmpd="sng">
            <a:solidFill>
              <a:srgbClr val="3399FF"/>
            </a:solidFill>
            <a:round/>
            <a:tailEnd type="triangle" w="med" len="med"/>
          </a:ln>
          <a:effectLst>
            <a:outerShdw dist="107763" dir="2700000" algn="ctr" rotWithShape="0">
              <a:srgbClr val="3399FF">
                <a:alpha val="50000"/>
              </a:srgbClr>
            </a:outerShdw>
          </a:effectLst>
        </p:spPr>
      </p:cxnSp>
      <p:sp>
        <p:nvSpPr>
          <p:cNvPr id="311320" name="AutoShape 26"/>
          <p:cNvSpPr>
            <a:spLocks noChangeArrowheads="1"/>
          </p:cNvSpPr>
          <p:nvPr/>
        </p:nvSpPr>
        <p:spPr bwMode="auto">
          <a:xfrm>
            <a:off x="9058275" y="201613"/>
            <a:ext cx="373063" cy="406400"/>
          </a:xfrm>
          <a:prstGeom prst="sun">
            <a:avLst>
              <a:gd name="adj" fmla="val 25000"/>
            </a:avLst>
          </a:prstGeom>
          <a:solidFill>
            <a:srgbClr val="FFCC00"/>
          </a:solidFill>
          <a:ln w="9525">
            <a:solidFill>
              <a:srgbClr val="C2E1FE"/>
            </a:solidFill>
            <a:miter lim="800000"/>
          </a:ln>
        </p:spPr>
        <p:txBody>
          <a:bodyPr anchor="ctr"/>
          <a:lstStyle/>
          <a:p>
            <a:pPr>
              <a:buFont typeface="Arial" panose="020B0604020202020204" pitchFamily="34" charset="0"/>
              <a:buNone/>
            </a:pPr>
            <a:endParaRPr lang="zh-CN" altLang="en-US"/>
          </a:p>
        </p:txBody>
      </p:sp>
      <p:sp>
        <p:nvSpPr>
          <p:cNvPr id="2" name="六边形 1"/>
          <p:cNvSpPr/>
          <p:nvPr/>
        </p:nvSpPr>
        <p:spPr>
          <a:xfrm>
            <a:off x="1168400" y="425450"/>
            <a:ext cx="2652395" cy="810895"/>
          </a:xfrm>
          <a:prstGeom prst="hexagon">
            <a:avLst/>
          </a:prstGeom>
          <a:gradFill>
            <a:gsLst>
              <a:gs pos="0">
                <a:srgbClr val="14CD68"/>
              </a:gs>
              <a:gs pos="100000">
                <a:srgbClr val="0B6E38"/>
              </a:gs>
            </a:gsLst>
            <a:lin scaled="0"/>
          </a:gra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文本框 2"/>
          <p:cNvSpPr txBox="1"/>
          <p:nvPr/>
        </p:nvSpPr>
        <p:spPr>
          <a:xfrm>
            <a:off x="1483995" y="539115"/>
            <a:ext cx="2021205" cy="583565"/>
          </a:xfrm>
          <a:prstGeom prst="rect">
            <a:avLst/>
          </a:prstGeom>
          <a:noFill/>
        </p:spPr>
        <p:txBody>
          <a:bodyPr wrap="square" rtlCol="0">
            <a:spAutoFit/>
          </a:bodyPr>
          <a:lstStyle/>
          <a:p>
            <a:r>
              <a:rPr lang="zh-CN" altLang="en-US" sz="3200">
                <a:latin typeface="华文琥珀" panose="02010800040101010101" charset="-122"/>
                <a:ea typeface="华文琥珀" panose="02010800040101010101" charset="-122"/>
              </a:rPr>
              <a:t>培训信息</a:t>
            </a:r>
          </a:p>
        </p:txBody>
      </p:sp>
      <p:pic>
        <p:nvPicPr>
          <p:cNvPr id="83970" name="图片 4" descr="imagesCA5WN0EY.jpg"/>
          <p:cNvPicPr>
            <a:picLocks noChangeAspect="1"/>
          </p:cNvPicPr>
          <p:nvPr/>
        </p:nvPicPr>
        <p:blipFill>
          <a:blip r:embed="rId14" cstate="print"/>
          <a:stretch>
            <a:fillRect/>
          </a:stretch>
        </p:blipFill>
        <p:spPr>
          <a:xfrm>
            <a:off x="4846955" y="1451610"/>
            <a:ext cx="3248025" cy="31476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fade">
                                      <p:cBhvr>
                                        <p:cTn id="7" dur="500"/>
                                        <p:tgtEl>
                                          <p:spTgt spid="29708"/>
                                        </p:tgtEl>
                                      </p:cBhvr>
                                    </p:animEffect>
                                  </p:childTnLst>
                                </p:cTn>
                              </p:par>
                              <p:par>
                                <p:cTn id="8" presetID="10" presetClass="entr" presetSubtype="0" fill="hold"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fade">
                                      <p:cBhvr>
                                        <p:cTn id="10" dur="500"/>
                                        <p:tgtEl>
                                          <p:spTgt spid="29704"/>
                                        </p:tgtEl>
                                      </p:cBhvr>
                                    </p:animEffect>
                                  </p:childTnLst>
                                </p:cTn>
                              </p:par>
                              <p:par>
                                <p:cTn id="11" presetID="10" presetClass="entr" presetSubtype="0" fill="hold" nodeType="withEffect">
                                  <p:stCondLst>
                                    <p:cond delay="0"/>
                                  </p:stCondLst>
                                  <p:childTnLst>
                                    <p:set>
                                      <p:cBhvr>
                                        <p:cTn id="12" dur="1" fill="hold">
                                          <p:stCondLst>
                                            <p:cond delay="0"/>
                                          </p:stCondLst>
                                        </p:cTn>
                                        <p:tgtEl>
                                          <p:spTgt spid="29703"/>
                                        </p:tgtEl>
                                        <p:attrNameLst>
                                          <p:attrName>style.visibility</p:attrName>
                                        </p:attrNameLst>
                                      </p:cBhvr>
                                      <p:to>
                                        <p:strVal val="visible"/>
                                      </p:to>
                                    </p:set>
                                    <p:animEffect transition="in" filter="fade">
                                      <p:cBhvr>
                                        <p:cTn id="13" dur="500"/>
                                        <p:tgtEl>
                                          <p:spTgt spid="29703"/>
                                        </p:tgtEl>
                                      </p:cBhvr>
                                    </p:animEffect>
                                  </p:childTnLst>
                                </p:cTn>
                              </p:par>
                              <p:par>
                                <p:cTn id="14" presetID="10" presetClass="entr" presetSubtype="0" fill="hold" nodeType="withEffect">
                                  <p:stCondLst>
                                    <p:cond delay="0"/>
                                  </p:stCondLst>
                                  <p:childTnLst>
                                    <p:set>
                                      <p:cBhvr>
                                        <p:cTn id="15" dur="1" fill="hold">
                                          <p:stCondLst>
                                            <p:cond delay="0"/>
                                          </p:stCondLst>
                                        </p:cTn>
                                        <p:tgtEl>
                                          <p:spTgt spid="29707"/>
                                        </p:tgtEl>
                                        <p:attrNameLst>
                                          <p:attrName>style.visibility</p:attrName>
                                        </p:attrNameLst>
                                      </p:cBhvr>
                                      <p:to>
                                        <p:strVal val="visible"/>
                                      </p:to>
                                    </p:set>
                                    <p:animEffect transition="in" filter="fade">
                                      <p:cBhvr>
                                        <p:cTn id="16" dur="500"/>
                                        <p:tgtEl>
                                          <p:spTgt spid="29707"/>
                                        </p:tgtEl>
                                      </p:cBhvr>
                                    </p:animEffect>
                                  </p:childTnLst>
                                </p:cTn>
                              </p:par>
                              <p:par>
                                <p:cTn id="17" presetID="10" presetClass="entr" presetSubtype="0" fill="hold"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fade">
                                      <p:cBhvr>
                                        <p:cTn id="19" dur="500"/>
                                        <p:tgtEl>
                                          <p:spTgt spid="29709"/>
                                        </p:tgtEl>
                                      </p:cBhvr>
                                    </p:animEffect>
                                  </p:childTnLst>
                                </p:cTn>
                              </p:par>
                              <p:par>
                                <p:cTn id="20" presetID="10" presetClass="entr" presetSubtype="0" fill="hold" nodeType="withEffect">
                                  <p:stCondLst>
                                    <p:cond delay="0"/>
                                  </p:stCondLst>
                                  <p:childTnLst>
                                    <p:set>
                                      <p:cBhvr>
                                        <p:cTn id="21" dur="1" fill="hold">
                                          <p:stCondLst>
                                            <p:cond delay="0"/>
                                          </p:stCondLst>
                                        </p:cTn>
                                        <p:tgtEl>
                                          <p:spTgt spid="29711"/>
                                        </p:tgtEl>
                                        <p:attrNameLst>
                                          <p:attrName>style.visibility</p:attrName>
                                        </p:attrNameLst>
                                      </p:cBhvr>
                                      <p:to>
                                        <p:strVal val="visible"/>
                                      </p:to>
                                    </p:set>
                                    <p:animEffect transition="in" filter="fade">
                                      <p:cBhvr>
                                        <p:cTn id="22" dur="500"/>
                                        <p:tgtEl>
                                          <p:spTgt spid="29711"/>
                                        </p:tgtEl>
                                      </p:cBhvr>
                                    </p:animEffect>
                                  </p:childTnLst>
                                </p:cTn>
                              </p:par>
                              <p:par>
                                <p:cTn id="23" presetID="10" presetClass="entr" presetSubtype="0" fill="hold" nodeType="withEffect">
                                  <p:stCondLst>
                                    <p:cond delay="0"/>
                                  </p:stCondLst>
                                  <p:childTnLst>
                                    <p:set>
                                      <p:cBhvr>
                                        <p:cTn id="24" dur="1" fill="hold">
                                          <p:stCondLst>
                                            <p:cond delay="0"/>
                                          </p:stCondLst>
                                        </p:cTn>
                                        <p:tgtEl>
                                          <p:spTgt spid="29702"/>
                                        </p:tgtEl>
                                        <p:attrNameLst>
                                          <p:attrName>style.visibility</p:attrName>
                                        </p:attrNameLst>
                                      </p:cBhvr>
                                      <p:to>
                                        <p:strVal val="visible"/>
                                      </p:to>
                                    </p:set>
                                    <p:animEffect transition="in" filter="fade">
                                      <p:cBhvr>
                                        <p:cTn id="25" dur="500"/>
                                        <p:tgtEl>
                                          <p:spTgt spid="29702"/>
                                        </p:tgtEl>
                                      </p:cBhvr>
                                    </p:animEffect>
                                  </p:childTnLst>
                                </p:cTn>
                              </p:par>
                              <p:par>
                                <p:cTn id="26" presetID="10" presetClass="entr" presetSubtype="0" fill="hold" nodeType="withEffect">
                                  <p:stCondLst>
                                    <p:cond delay="0"/>
                                  </p:stCondLst>
                                  <p:childTnLst>
                                    <p:set>
                                      <p:cBhvr>
                                        <p:cTn id="27" dur="1" fill="hold">
                                          <p:stCondLst>
                                            <p:cond delay="0"/>
                                          </p:stCondLst>
                                        </p:cTn>
                                        <p:tgtEl>
                                          <p:spTgt spid="29710"/>
                                        </p:tgtEl>
                                        <p:attrNameLst>
                                          <p:attrName>style.visibility</p:attrName>
                                        </p:attrNameLst>
                                      </p:cBhvr>
                                      <p:to>
                                        <p:strVal val="visible"/>
                                      </p:to>
                                    </p:set>
                                    <p:animEffect transition="in" filter="fade">
                                      <p:cBhvr>
                                        <p:cTn id="28" dur="500"/>
                                        <p:tgtEl>
                                          <p:spTgt spid="29710"/>
                                        </p:tgtEl>
                                      </p:cBhvr>
                                    </p:animEffect>
                                  </p:childTnLst>
                                </p:cTn>
                              </p:par>
                              <p:par>
                                <p:cTn id="29" presetID="10" presetClass="entr" presetSubtype="0" fill="hold" nodeType="withEffect">
                                  <p:stCondLst>
                                    <p:cond delay="0"/>
                                  </p:stCondLst>
                                  <p:childTnLst>
                                    <p:set>
                                      <p:cBhvr>
                                        <p:cTn id="30" dur="1" fill="hold">
                                          <p:stCondLst>
                                            <p:cond delay="0"/>
                                          </p:stCondLst>
                                        </p:cTn>
                                        <p:tgtEl>
                                          <p:spTgt spid="29705"/>
                                        </p:tgtEl>
                                        <p:attrNameLst>
                                          <p:attrName>style.visibility</p:attrName>
                                        </p:attrNameLst>
                                      </p:cBhvr>
                                      <p:to>
                                        <p:strVal val="visible"/>
                                      </p:to>
                                    </p:set>
                                    <p:animEffect transition="in" filter="fade">
                                      <p:cBhvr>
                                        <p:cTn id="31" dur="500"/>
                                        <p:tgtEl>
                                          <p:spTgt spid="29705"/>
                                        </p:tgtEl>
                                      </p:cBhvr>
                                    </p:animEffect>
                                  </p:childTnLst>
                                </p:cTn>
                              </p:par>
                              <p:par>
                                <p:cTn id="32" presetID="10" presetClass="entr" presetSubtype="0" fill="hold" nodeType="withEffect">
                                  <p:stCondLst>
                                    <p:cond delay="0"/>
                                  </p:stCondLst>
                                  <p:childTnLst>
                                    <p:set>
                                      <p:cBhvr>
                                        <p:cTn id="33" dur="1" fill="hold">
                                          <p:stCondLst>
                                            <p:cond delay="0"/>
                                          </p:stCondLst>
                                        </p:cTn>
                                        <p:tgtEl>
                                          <p:spTgt spid="29712"/>
                                        </p:tgtEl>
                                        <p:attrNameLst>
                                          <p:attrName>style.visibility</p:attrName>
                                        </p:attrNameLst>
                                      </p:cBhvr>
                                      <p:to>
                                        <p:strVal val="visible"/>
                                      </p:to>
                                    </p:set>
                                    <p:animEffect transition="in" filter="fade">
                                      <p:cBhvr>
                                        <p:cTn id="34" dur="500"/>
                                        <p:tgtEl>
                                          <p:spTgt spid="29712"/>
                                        </p:tgtEl>
                                      </p:cBhvr>
                                    </p:animEffect>
                                  </p:childTnLst>
                                </p:cTn>
                              </p:par>
                              <p:par>
                                <p:cTn id="35" presetID="10" presetClass="entr" presetSubtype="0" fill="hold" nodeType="withEffect">
                                  <p:stCondLst>
                                    <p:cond delay="0"/>
                                  </p:stCondLst>
                                  <p:childTnLst>
                                    <p:set>
                                      <p:cBhvr>
                                        <p:cTn id="36" dur="1" fill="hold">
                                          <p:stCondLst>
                                            <p:cond delay="0"/>
                                          </p:stCondLst>
                                        </p:cTn>
                                        <p:tgtEl>
                                          <p:spTgt spid="29706"/>
                                        </p:tgtEl>
                                        <p:attrNameLst>
                                          <p:attrName>style.visibility</p:attrName>
                                        </p:attrNameLst>
                                      </p:cBhvr>
                                      <p:to>
                                        <p:strVal val="visible"/>
                                      </p:to>
                                    </p:set>
                                    <p:animEffect transition="in" filter="fade">
                                      <p:cBhvr>
                                        <p:cTn id="37" dur="500"/>
                                        <p:tgtEl>
                                          <p:spTgt spid="29706"/>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5000" fill="hold"/>
                                        <p:tgtEl>
                                          <p:spTgt spid="29710"/>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5000" fill="hold"/>
                                        <p:tgtEl>
                                          <p:spTgt spid="29702"/>
                                        </p:tgtEl>
                                        <p:attrNameLst>
                                          <p:attrName>ppt_x</p:attrName>
                                          <p:attrName>ppt_y</p:attrName>
                                        </p:attrNameLst>
                                      </p:cBhvr>
                                      <p:rCtr x="-15812"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5000" fill="hold"/>
                                        <p:tgtEl>
                                          <p:spTgt spid="29705"/>
                                        </p:tgtEl>
                                        <p:attrNameLst>
                                          <p:attrName>ppt_x</p:attrName>
                                          <p:attrName>ppt_y</p:attrName>
                                        </p:attrNameLst>
                                      </p:cBhvr>
                                      <p:rCtr x="-2359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5000" fill="hold"/>
                                        <p:tgtEl>
                                          <p:spTgt spid="29707"/>
                                        </p:tgtEl>
                                        <p:attrNameLst>
                                          <p:attrName>ppt_x</p:attrName>
                                          <p:attrName>ppt_y</p:attrName>
                                        </p:attrNameLst>
                                      </p:cBhvr>
                                      <p:rCtr x="-977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5000" fill="hold"/>
                                        <p:tgtEl>
                                          <p:spTgt spid="29704"/>
                                        </p:tgtEl>
                                        <p:attrNameLst>
                                          <p:attrName>ppt_x</p:attrName>
                                          <p:attrName>ppt_y</p:attrName>
                                        </p:attrNameLst>
                                      </p:cBhvr>
                                      <p:rCtr x="-21802" y="0"/>
                                    </p:animMotion>
                                  </p:childTnLst>
                                </p:cTn>
                              </p:par>
                              <p:par>
                                <p:cTn id="48" presetID="35" presetClass="path" presetSubtype="0" fill="hold" nodeType="withEffect">
                                  <p:stCondLst>
                                    <p:cond delay="0"/>
                                  </p:stCondLst>
                                  <p:childTnLst>
                                    <p:animMotion origin="layout" path="M -1.94444E-6 2.59259E-6 L -0.61719 2.59259E-6 " pathEditMode="relative" rAng="0" ptsTypes="AA">
                                      <p:cBhvr>
                                        <p:cTn id="49" dur="5000" fill="hold"/>
                                        <p:tgtEl>
                                          <p:spTgt spid="29706"/>
                                        </p:tgtEl>
                                        <p:attrNameLst>
                                          <p:attrName>ppt_x</p:attrName>
                                          <p:attrName>ppt_y</p:attrName>
                                        </p:attrNameLst>
                                      </p:cBhvr>
                                      <p:rCtr x="-30864"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5000" fill="hold"/>
                                        <p:tgtEl>
                                          <p:spTgt spid="29711"/>
                                        </p:tgtEl>
                                        <p:attrNameLst>
                                          <p:attrName>ppt_x</p:attrName>
                                          <p:attrName>ppt_y</p:attrName>
                                        </p:attrNameLst>
                                      </p:cBhvr>
                                      <p:rCtr x="-2859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5000" fill="hold"/>
                                        <p:tgtEl>
                                          <p:spTgt spid="29712"/>
                                        </p:tgtEl>
                                        <p:attrNameLst>
                                          <p:attrName>ppt_x</p:attrName>
                                          <p:attrName>ppt_y</p:attrName>
                                        </p:attrNameLst>
                                      </p:cBhvr>
                                      <p:rCtr x="-2859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5000" fill="hold"/>
                                        <p:tgtEl>
                                          <p:spTgt spid="29709"/>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5000" fill="hold"/>
                                        <p:tgtEl>
                                          <p:spTgt spid="29708"/>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5000" fill="hold"/>
                                        <p:tgtEl>
                                          <p:spTgt spid="29703"/>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29708"/>
                                        </p:tgtEl>
                                      </p:cBhvr>
                                    </p:animEffect>
                                    <p:set>
                                      <p:cBhvr>
                                        <p:cTn id="62" dur="1" fill="hold">
                                          <p:stCondLst>
                                            <p:cond delay="499"/>
                                          </p:stCondLst>
                                        </p:cTn>
                                        <p:tgtEl>
                                          <p:spTgt spid="2970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29709"/>
                                        </p:tgtEl>
                                      </p:cBhvr>
                                    </p:animEffect>
                                    <p:set>
                                      <p:cBhvr>
                                        <p:cTn id="65" dur="1" fill="hold">
                                          <p:stCondLst>
                                            <p:cond delay="499"/>
                                          </p:stCondLst>
                                        </p:cTn>
                                        <p:tgtEl>
                                          <p:spTgt spid="2970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29711"/>
                                        </p:tgtEl>
                                      </p:cBhvr>
                                    </p:animEffect>
                                    <p:set>
                                      <p:cBhvr>
                                        <p:cTn id="68" dur="1" fill="hold">
                                          <p:stCondLst>
                                            <p:cond delay="499"/>
                                          </p:stCondLst>
                                        </p:cTn>
                                        <p:tgtEl>
                                          <p:spTgt spid="2971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29706"/>
                                        </p:tgtEl>
                                      </p:cBhvr>
                                    </p:animEffect>
                                    <p:set>
                                      <p:cBhvr>
                                        <p:cTn id="71" dur="1" fill="hold">
                                          <p:stCondLst>
                                            <p:cond delay="499"/>
                                          </p:stCondLst>
                                        </p:cTn>
                                        <p:tgtEl>
                                          <p:spTgt spid="29706"/>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29704"/>
                                        </p:tgtEl>
                                      </p:cBhvr>
                                    </p:animEffect>
                                    <p:set>
                                      <p:cBhvr>
                                        <p:cTn id="74" dur="1" fill="hold">
                                          <p:stCondLst>
                                            <p:cond delay="499"/>
                                          </p:stCondLst>
                                        </p:cTn>
                                        <p:tgtEl>
                                          <p:spTgt spid="29704"/>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29707"/>
                                        </p:tgtEl>
                                      </p:cBhvr>
                                    </p:animEffect>
                                    <p:set>
                                      <p:cBhvr>
                                        <p:cTn id="77" dur="1" fill="hold">
                                          <p:stCondLst>
                                            <p:cond delay="499"/>
                                          </p:stCondLst>
                                        </p:cTn>
                                        <p:tgtEl>
                                          <p:spTgt spid="29707"/>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29702"/>
                                        </p:tgtEl>
                                      </p:cBhvr>
                                    </p:animEffect>
                                    <p:set>
                                      <p:cBhvr>
                                        <p:cTn id="80" dur="1" fill="hold">
                                          <p:stCondLst>
                                            <p:cond delay="499"/>
                                          </p:stCondLst>
                                        </p:cTn>
                                        <p:tgtEl>
                                          <p:spTgt spid="2970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29710"/>
                                        </p:tgtEl>
                                      </p:cBhvr>
                                    </p:animEffect>
                                    <p:set>
                                      <p:cBhvr>
                                        <p:cTn id="83" dur="1" fill="hold">
                                          <p:stCondLst>
                                            <p:cond delay="499"/>
                                          </p:stCondLst>
                                        </p:cTn>
                                        <p:tgtEl>
                                          <p:spTgt spid="29710"/>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29712"/>
                                        </p:tgtEl>
                                      </p:cBhvr>
                                    </p:animEffect>
                                    <p:set>
                                      <p:cBhvr>
                                        <p:cTn id="86" dur="1" fill="hold">
                                          <p:stCondLst>
                                            <p:cond delay="499"/>
                                          </p:stCondLst>
                                        </p:cTn>
                                        <p:tgtEl>
                                          <p:spTgt spid="29712"/>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9703"/>
                                        </p:tgtEl>
                                      </p:cBhvr>
                                    </p:animEffect>
                                    <p:set>
                                      <p:cBhvr>
                                        <p:cTn id="89" dur="1" fill="hold">
                                          <p:stCondLst>
                                            <p:cond delay="499"/>
                                          </p:stCondLst>
                                        </p:cTn>
                                        <p:tgtEl>
                                          <p:spTgt spid="29703"/>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29705"/>
                                        </p:tgtEl>
                                      </p:cBhvr>
                                    </p:animEffect>
                                    <p:set>
                                      <p:cBhvr>
                                        <p:cTn id="92" dur="1" fill="hold">
                                          <p:stCondLst>
                                            <p:cond delay="499"/>
                                          </p:stCondLst>
                                        </p:cTn>
                                        <p:tgtEl>
                                          <p:spTgt spid="29705"/>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29713"/>
                                        </p:tgtEl>
                                        <p:attrNameLst>
                                          <p:attrName>style.visibility</p:attrName>
                                        </p:attrNameLst>
                                      </p:cBhvr>
                                      <p:to>
                                        <p:strVal val="visible"/>
                                      </p:to>
                                    </p:set>
                                    <p:animEffect transition="in" filter="fade">
                                      <p:cBhvr>
                                        <p:cTn id="95" dur="100"/>
                                        <p:tgtEl>
                                          <p:spTgt spid="29713"/>
                                        </p:tgtEl>
                                      </p:cBhvr>
                                    </p:animEffect>
                                  </p:childTnLst>
                                </p:cTn>
                              </p:par>
                              <p:par>
                                <p:cTn id="96" presetID="10" presetClass="entr" presetSubtype="0" fill="hold" nodeType="withEffect">
                                  <p:stCondLst>
                                    <p:cond delay="600"/>
                                  </p:stCondLst>
                                  <p:childTnLst>
                                    <p:set>
                                      <p:cBhvr>
                                        <p:cTn id="97" dur="1" fill="hold">
                                          <p:stCondLst>
                                            <p:cond delay="0"/>
                                          </p:stCondLst>
                                        </p:cTn>
                                        <p:tgtEl>
                                          <p:spTgt spid="29714"/>
                                        </p:tgtEl>
                                        <p:attrNameLst>
                                          <p:attrName>style.visibility</p:attrName>
                                        </p:attrNameLst>
                                      </p:cBhvr>
                                      <p:to>
                                        <p:strVal val="visible"/>
                                      </p:to>
                                    </p:set>
                                    <p:animEffect transition="in" filter="fade">
                                      <p:cBhvr>
                                        <p:cTn id="98" dur="100"/>
                                        <p:tgtEl>
                                          <p:spTgt spid="29714"/>
                                        </p:tgtEl>
                                      </p:cBhvr>
                                    </p:animEffect>
                                  </p:childTnLst>
                                </p:cTn>
                              </p:par>
                              <p:par>
                                <p:cTn id="99" presetID="10" presetClass="entr" presetSubtype="0" fill="hold" nodeType="withEffect">
                                  <p:stCondLst>
                                    <p:cond delay="200"/>
                                  </p:stCondLst>
                                  <p:childTnLst>
                                    <p:set>
                                      <p:cBhvr>
                                        <p:cTn id="100" dur="1" fill="hold">
                                          <p:stCondLst>
                                            <p:cond delay="0"/>
                                          </p:stCondLst>
                                        </p:cTn>
                                        <p:tgtEl>
                                          <p:spTgt spid="29715"/>
                                        </p:tgtEl>
                                        <p:attrNameLst>
                                          <p:attrName>style.visibility</p:attrName>
                                        </p:attrNameLst>
                                      </p:cBhvr>
                                      <p:to>
                                        <p:strVal val="visible"/>
                                      </p:to>
                                    </p:set>
                                    <p:animEffect transition="in" filter="fade">
                                      <p:cBhvr>
                                        <p:cTn id="101" dur="100"/>
                                        <p:tgtEl>
                                          <p:spTgt spid="2971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29716"/>
                                        </p:tgtEl>
                                        <p:attrNameLst>
                                          <p:attrName>style.visibility</p:attrName>
                                        </p:attrNameLst>
                                      </p:cBhvr>
                                      <p:to>
                                        <p:strVal val="visible"/>
                                      </p:to>
                                    </p:set>
                                    <p:animEffect transition="in" filter="fade">
                                      <p:cBhvr>
                                        <p:cTn id="104" dur="100"/>
                                        <p:tgtEl>
                                          <p:spTgt spid="2971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29717"/>
                                        </p:tgtEl>
                                        <p:attrNameLst>
                                          <p:attrName>style.visibility</p:attrName>
                                        </p:attrNameLst>
                                      </p:cBhvr>
                                      <p:to>
                                        <p:strVal val="visible"/>
                                      </p:to>
                                    </p:set>
                                    <p:animEffect transition="in" filter="fade">
                                      <p:cBhvr>
                                        <p:cTn id="107" dur="100"/>
                                        <p:tgtEl>
                                          <p:spTgt spid="29717"/>
                                        </p:tgtEl>
                                      </p:cBhvr>
                                    </p:animEffect>
                                  </p:childTnLst>
                                </p:cTn>
                              </p:par>
                              <p:par>
                                <p:cTn id="108" presetID="10" presetClass="exit" presetSubtype="0" fill="hold" nodeType="withEffect">
                                  <p:stCondLst>
                                    <p:cond delay="100"/>
                                  </p:stCondLst>
                                  <p:childTnLst>
                                    <p:anim calcmode="lin" valueType="num">
                                      <p:cBhvr>
                                        <p:cTn id="109" dur="1000"/>
                                        <p:tgtEl>
                                          <p:spTgt spid="29713"/>
                                        </p:tgtEl>
                                        <p:attrNameLst>
                                          <p:attrName>ppt_w</p:attrName>
                                        </p:attrNameLst>
                                      </p:cBhvr>
                                      <p:tavLst>
                                        <p:tav tm="0">
                                          <p:val>
                                            <p:strVal val="ppt_w"/>
                                          </p:val>
                                        </p:tav>
                                        <p:tav tm="100000">
                                          <p:val>
                                            <p:fltVal val="0"/>
                                          </p:val>
                                        </p:tav>
                                      </p:tavLst>
                                    </p:anim>
                                    <p:anim calcmode="lin" valueType="num">
                                      <p:cBhvr>
                                        <p:cTn id="110" dur="1000"/>
                                        <p:tgtEl>
                                          <p:spTgt spid="29713"/>
                                        </p:tgtEl>
                                        <p:attrNameLst>
                                          <p:attrName>ppt_h</p:attrName>
                                        </p:attrNameLst>
                                      </p:cBhvr>
                                      <p:tavLst>
                                        <p:tav tm="0">
                                          <p:val>
                                            <p:strVal val="ppt_h"/>
                                          </p:val>
                                        </p:tav>
                                        <p:tav tm="100000">
                                          <p:val>
                                            <p:fltVal val="0"/>
                                          </p:val>
                                        </p:tav>
                                      </p:tavLst>
                                    </p:anim>
                                    <p:animEffect transition="out" filter="fade">
                                      <p:cBhvr>
                                        <p:cTn id="111" dur="1000"/>
                                        <p:tgtEl>
                                          <p:spTgt spid="29713"/>
                                        </p:tgtEl>
                                      </p:cBhvr>
                                    </p:animEffect>
                                    <p:set>
                                      <p:cBhvr>
                                        <p:cTn id="112" dur="1" fill="hold">
                                          <p:stCondLst>
                                            <p:cond delay="999"/>
                                          </p:stCondLst>
                                        </p:cTn>
                                        <p:tgtEl>
                                          <p:spTgt spid="29713"/>
                                        </p:tgtEl>
                                        <p:attrNameLst>
                                          <p:attrName>style.visibility</p:attrName>
                                        </p:attrNameLst>
                                      </p:cBhvr>
                                      <p:to>
                                        <p:strVal val="hidden"/>
                                      </p:to>
                                    </p:set>
                                  </p:childTnLst>
                                </p:cTn>
                              </p:par>
                              <p:par>
                                <p:cTn id="113" presetID="10" presetClass="exit" presetSubtype="0" fill="hold" nodeType="withEffect">
                                  <p:stCondLst>
                                    <p:cond delay="700"/>
                                  </p:stCondLst>
                                  <p:childTnLst>
                                    <p:anim calcmode="lin" valueType="num">
                                      <p:cBhvr>
                                        <p:cTn id="114" dur="500"/>
                                        <p:tgtEl>
                                          <p:spTgt spid="29714"/>
                                        </p:tgtEl>
                                        <p:attrNameLst>
                                          <p:attrName>ppt_w</p:attrName>
                                        </p:attrNameLst>
                                      </p:cBhvr>
                                      <p:tavLst>
                                        <p:tav tm="0">
                                          <p:val>
                                            <p:strVal val="ppt_w"/>
                                          </p:val>
                                        </p:tav>
                                        <p:tav tm="100000">
                                          <p:val>
                                            <p:fltVal val="0"/>
                                          </p:val>
                                        </p:tav>
                                      </p:tavLst>
                                    </p:anim>
                                    <p:anim calcmode="lin" valueType="num">
                                      <p:cBhvr>
                                        <p:cTn id="115" dur="500"/>
                                        <p:tgtEl>
                                          <p:spTgt spid="29714"/>
                                        </p:tgtEl>
                                        <p:attrNameLst>
                                          <p:attrName>ppt_h</p:attrName>
                                        </p:attrNameLst>
                                      </p:cBhvr>
                                      <p:tavLst>
                                        <p:tav tm="0">
                                          <p:val>
                                            <p:strVal val="ppt_h"/>
                                          </p:val>
                                        </p:tav>
                                        <p:tav tm="100000">
                                          <p:val>
                                            <p:fltVal val="0"/>
                                          </p:val>
                                        </p:tav>
                                      </p:tavLst>
                                    </p:anim>
                                    <p:animEffect transition="out" filter="fade">
                                      <p:cBhvr>
                                        <p:cTn id="116" dur="500"/>
                                        <p:tgtEl>
                                          <p:spTgt spid="29714"/>
                                        </p:tgtEl>
                                      </p:cBhvr>
                                    </p:animEffect>
                                    <p:set>
                                      <p:cBhvr>
                                        <p:cTn id="117" dur="1" fill="hold">
                                          <p:stCondLst>
                                            <p:cond delay="499"/>
                                          </p:stCondLst>
                                        </p:cTn>
                                        <p:tgtEl>
                                          <p:spTgt spid="29714"/>
                                        </p:tgtEl>
                                        <p:attrNameLst>
                                          <p:attrName>style.visibility</p:attrName>
                                        </p:attrNameLst>
                                      </p:cBhvr>
                                      <p:to>
                                        <p:strVal val="hidden"/>
                                      </p:to>
                                    </p:set>
                                  </p:childTnLst>
                                </p:cTn>
                              </p:par>
                              <p:par>
                                <p:cTn id="118" presetID="10" presetClass="exit" presetSubtype="0" fill="hold" nodeType="withEffect">
                                  <p:stCondLst>
                                    <p:cond delay="300"/>
                                  </p:stCondLst>
                                  <p:childTnLst>
                                    <p:anim calcmode="lin" valueType="num">
                                      <p:cBhvr>
                                        <p:cTn id="119" dur="500"/>
                                        <p:tgtEl>
                                          <p:spTgt spid="29715"/>
                                        </p:tgtEl>
                                        <p:attrNameLst>
                                          <p:attrName>ppt_w</p:attrName>
                                        </p:attrNameLst>
                                      </p:cBhvr>
                                      <p:tavLst>
                                        <p:tav tm="0">
                                          <p:val>
                                            <p:strVal val="ppt_w"/>
                                          </p:val>
                                        </p:tav>
                                        <p:tav tm="100000">
                                          <p:val>
                                            <p:fltVal val="0"/>
                                          </p:val>
                                        </p:tav>
                                      </p:tavLst>
                                    </p:anim>
                                    <p:anim calcmode="lin" valueType="num">
                                      <p:cBhvr>
                                        <p:cTn id="120" dur="500"/>
                                        <p:tgtEl>
                                          <p:spTgt spid="29715"/>
                                        </p:tgtEl>
                                        <p:attrNameLst>
                                          <p:attrName>ppt_h</p:attrName>
                                        </p:attrNameLst>
                                      </p:cBhvr>
                                      <p:tavLst>
                                        <p:tav tm="0">
                                          <p:val>
                                            <p:strVal val="ppt_h"/>
                                          </p:val>
                                        </p:tav>
                                        <p:tav tm="100000">
                                          <p:val>
                                            <p:fltVal val="0"/>
                                          </p:val>
                                        </p:tav>
                                      </p:tavLst>
                                    </p:anim>
                                    <p:animEffect transition="out" filter="fade">
                                      <p:cBhvr>
                                        <p:cTn id="121" dur="500"/>
                                        <p:tgtEl>
                                          <p:spTgt spid="29715"/>
                                        </p:tgtEl>
                                      </p:cBhvr>
                                    </p:animEffect>
                                    <p:set>
                                      <p:cBhvr>
                                        <p:cTn id="122" dur="1" fill="hold">
                                          <p:stCondLst>
                                            <p:cond delay="499"/>
                                          </p:stCondLst>
                                        </p:cTn>
                                        <p:tgtEl>
                                          <p:spTgt spid="29715"/>
                                        </p:tgtEl>
                                        <p:attrNameLst>
                                          <p:attrName>style.visibility</p:attrName>
                                        </p:attrNameLst>
                                      </p:cBhvr>
                                      <p:to>
                                        <p:strVal val="hidden"/>
                                      </p:to>
                                    </p:set>
                                  </p:childTnLst>
                                </p:cTn>
                              </p:par>
                              <p:par>
                                <p:cTn id="123" presetID="10" presetClass="exit" presetSubtype="0" fill="hold" nodeType="withEffect">
                                  <p:stCondLst>
                                    <p:cond delay="1900"/>
                                  </p:stCondLst>
                                  <p:childTnLst>
                                    <p:anim calcmode="lin" valueType="num">
                                      <p:cBhvr>
                                        <p:cTn id="124" dur="500"/>
                                        <p:tgtEl>
                                          <p:spTgt spid="29716"/>
                                        </p:tgtEl>
                                        <p:attrNameLst>
                                          <p:attrName>ppt_w</p:attrName>
                                        </p:attrNameLst>
                                      </p:cBhvr>
                                      <p:tavLst>
                                        <p:tav tm="0">
                                          <p:val>
                                            <p:strVal val="ppt_w"/>
                                          </p:val>
                                        </p:tav>
                                        <p:tav tm="100000">
                                          <p:val>
                                            <p:fltVal val="0"/>
                                          </p:val>
                                        </p:tav>
                                      </p:tavLst>
                                    </p:anim>
                                    <p:anim calcmode="lin" valueType="num">
                                      <p:cBhvr>
                                        <p:cTn id="125" dur="500"/>
                                        <p:tgtEl>
                                          <p:spTgt spid="29716"/>
                                        </p:tgtEl>
                                        <p:attrNameLst>
                                          <p:attrName>ppt_h</p:attrName>
                                        </p:attrNameLst>
                                      </p:cBhvr>
                                      <p:tavLst>
                                        <p:tav tm="0">
                                          <p:val>
                                            <p:strVal val="ppt_h"/>
                                          </p:val>
                                        </p:tav>
                                        <p:tav tm="100000">
                                          <p:val>
                                            <p:fltVal val="0"/>
                                          </p:val>
                                        </p:tav>
                                      </p:tavLst>
                                    </p:anim>
                                    <p:animEffect transition="out" filter="fade">
                                      <p:cBhvr>
                                        <p:cTn id="126" dur="500"/>
                                        <p:tgtEl>
                                          <p:spTgt spid="29716"/>
                                        </p:tgtEl>
                                      </p:cBhvr>
                                    </p:animEffect>
                                    <p:set>
                                      <p:cBhvr>
                                        <p:cTn id="127" dur="1" fill="hold">
                                          <p:stCondLst>
                                            <p:cond delay="499"/>
                                          </p:stCondLst>
                                        </p:cTn>
                                        <p:tgtEl>
                                          <p:spTgt spid="29716"/>
                                        </p:tgtEl>
                                        <p:attrNameLst>
                                          <p:attrName>style.visibility</p:attrName>
                                        </p:attrNameLst>
                                      </p:cBhvr>
                                      <p:to>
                                        <p:strVal val="hidden"/>
                                      </p:to>
                                    </p:set>
                                  </p:childTnLst>
                                </p:cTn>
                              </p:par>
                              <p:par>
                                <p:cTn id="128" presetID="10" presetClass="exit" presetSubtype="0" fill="hold" nodeType="withEffect">
                                  <p:stCondLst>
                                    <p:cond delay="2300"/>
                                  </p:stCondLst>
                                  <p:childTnLst>
                                    <p:anim calcmode="lin" valueType="num">
                                      <p:cBhvr>
                                        <p:cTn id="129" dur="500"/>
                                        <p:tgtEl>
                                          <p:spTgt spid="29717"/>
                                        </p:tgtEl>
                                        <p:attrNameLst>
                                          <p:attrName>ppt_w</p:attrName>
                                        </p:attrNameLst>
                                      </p:cBhvr>
                                      <p:tavLst>
                                        <p:tav tm="0">
                                          <p:val>
                                            <p:strVal val="ppt_w"/>
                                          </p:val>
                                        </p:tav>
                                        <p:tav tm="100000">
                                          <p:val>
                                            <p:fltVal val="0"/>
                                          </p:val>
                                        </p:tav>
                                      </p:tavLst>
                                    </p:anim>
                                    <p:anim calcmode="lin" valueType="num">
                                      <p:cBhvr>
                                        <p:cTn id="130" dur="500"/>
                                        <p:tgtEl>
                                          <p:spTgt spid="29717"/>
                                        </p:tgtEl>
                                        <p:attrNameLst>
                                          <p:attrName>ppt_h</p:attrName>
                                        </p:attrNameLst>
                                      </p:cBhvr>
                                      <p:tavLst>
                                        <p:tav tm="0">
                                          <p:val>
                                            <p:strVal val="ppt_h"/>
                                          </p:val>
                                        </p:tav>
                                        <p:tav tm="100000">
                                          <p:val>
                                            <p:fltVal val="0"/>
                                          </p:val>
                                        </p:tav>
                                      </p:tavLst>
                                    </p:anim>
                                    <p:animEffect transition="out" filter="fade">
                                      <p:cBhvr>
                                        <p:cTn id="131" dur="500"/>
                                        <p:tgtEl>
                                          <p:spTgt spid="29717"/>
                                        </p:tgtEl>
                                      </p:cBhvr>
                                    </p:animEffect>
                                    <p:set>
                                      <p:cBhvr>
                                        <p:cTn id="132" dur="1" fill="hold">
                                          <p:stCondLst>
                                            <p:cond delay="499"/>
                                          </p:stCondLst>
                                        </p:cTn>
                                        <p:tgtEl>
                                          <p:spTgt spid="29717"/>
                                        </p:tgtEl>
                                        <p:attrNameLst>
                                          <p:attrName>style.visibility</p:attrName>
                                        </p:attrNameLst>
                                      </p:cBhvr>
                                      <p:to>
                                        <p:strVal val="hidden"/>
                                      </p:to>
                                    </p:set>
                                  </p:childTnLst>
                                </p:cTn>
                              </p:par>
                              <p:par>
                                <p:cTn id="133" presetID="14" presetClass="entr" presetSubtype="10" fill="hold" grpId="0" nodeType="withEffect">
                                  <p:stCondLst>
                                    <p:cond delay="2300"/>
                                  </p:stCondLst>
                                  <p:childTnLst>
                                    <p:set>
                                      <p:cBhvr>
                                        <p:cTn id="134" dur="1" fill="hold">
                                          <p:stCondLst>
                                            <p:cond delay="0"/>
                                          </p:stCondLst>
                                        </p:cTn>
                                        <p:tgtEl>
                                          <p:spTgt spid="29718"/>
                                        </p:tgtEl>
                                        <p:attrNameLst>
                                          <p:attrName>style.visibility</p:attrName>
                                        </p:attrNameLst>
                                      </p:cBhvr>
                                      <p:to>
                                        <p:strVal val="visible"/>
                                      </p:to>
                                    </p:set>
                                    <p:animEffect transition="in" filter="randombar(horizontal)">
                                      <p:cBhvr>
                                        <p:cTn id="135" dur="1500"/>
                                        <p:tgtEl>
                                          <p:spTgt spid="29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Rot="1"/>
          </p:cNvSpPr>
          <p:nvPr>
            <p:ph idx="1"/>
          </p:nvPr>
        </p:nvSpPr>
        <p:spPr>
          <a:xfrm>
            <a:off x="4107961" y="1275854"/>
            <a:ext cx="4097584" cy="3463032"/>
          </a:xfrm>
        </p:spPr>
        <p:txBody>
          <a:bodyPr wrap="square" lIns="77766" tIns="38883" rIns="77766" bIns="38883" anchor="t"/>
          <a:lstStyle/>
          <a:p>
            <a:pPr eaLnBrk="1" hangingPunct="1">
              <a:lnSpc>
                <a:spcPct val="150000"/>
              </a:lnSpc>
              <a:buNone/>
            </a:pPr>
            <a:r>
              <a:rPr lang="en-US" altLang="zh-CN" sz="2040" dirty="0"/>
              <a:t>   </a:t>
            </a:r>
            <a:r>
              <a:rPr lang="en-US" altLang="zh-CN" sz="1700" dirty="0"/>
              <a:t> </a:t>
            </a:r>
            <a:r>
              <a:rPr lang="zh-CN" altLang="en-US" sz="1700" dirty="0"/>
              <a:t>带着孩子走出课堂，走进田野，让他们以团队的学习方式在自然中游历、自主学习、主动发现、亲身体悟、不但学得知识，并且习得能力，用爱为孩子搭建一个自主学习的平台。主题来自课本：普及农业知识，直观农业文化。但又超越课本：深入了解当地风土人情，了解当地人文历史，考察当地地理风貌</a:t>
            </a:r>
            <a:endParaRPr lang="en-US" altLang="zh-CN" dirty="0"/>
          </a:p>
        </p:txBody>
      </p:sp>
      <p:sp>
        <p:nvSpPr>
          <p:cNvPr id="6" name="矩形 5"/>
          <p:cNvSpPr/>
          <p:nvPr/>
        </p:nvSpPr>
        <p:spPr>
          <a:xfrm>
            <a:off x="3149251" y="425260"/>
            <a:ext cx="3088640" cy="784860"/>
          </a:xfrm>
          <a:prstGeom prst="rect">
            <a:avLst/>
          </a:prstGeom>
          <a:noFill/>
        </p:spPr>
        <p:txBody>
          <a:bodyPr wrap="none" lIns="77766" tIns="38883" rIns="77766" bIns="38883">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595"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Arial" panose="020B0604020202020204" pitchFamily="34" charset="0"/>
                <a:ea typeface="宋体" panose="02010600030101010101" pitchFamily="2" charset="-122"/>
                <a:cs typeface="+mn-cs"/>
              </a:rPr>
              <a:t>什么是研学</a:t>
            </a:r>
          </a:p>
        </p:txBody>
      </p:sp>
      <p:pic>
        <p:nvPicPr>
          <p:cNvPr id="2" name="图片 1" descr="t01ce4f8ea1e9f49d70"/>
          <p:cNvPicPr>
            <a:picLocks noChangeAspect="1"/>
          </p:cNvPicPr>
          <p:nvPr/>
        </p:nvPicPr>
        <p:blipFill>
          <a:blip r:embed="rId2" cstate="print"/>
          <a:stretch>
            <a:fillRect/>
          </a:stretch>
        </p:blipFill>
        <p:spPr>
          <a:xfrm>
            <a:off x="714375" y="1763395"/>
            <a:ext cx="3185160" cy="318516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矩形 4"/>
          <p:cNvSpPr/>
          <p:nvPr/>
        </p:nvSpPr>
        <p:spPr>
          <a:xfrm>
            <a:off x="1173480" y="1757045"/>
            <a:ext cx="3376295" cy="521970"/>
          </a:xfrm>
          <a:prstGeom prst="rect">
            <a:avLst/>
          </a:prstGeom>
          <a:noFill/>
          <a:ln w="9525">
            <a:noFill/>
          </a:ln>
        </p:spPr>
        <p:txBody>
          <a:bodyPr wrap="square" anchor="t">
            <a:spAutoFit/>
          </a:bodyPr>
          <a:lstStyle/>
          <a:p>
            <a:r>
              <a:rPr lang="zh-CN" altLang="en-US" sz="1400" dirty="0">
                <a:latin typeface="Arial" panose="020B0604020202020204" pitchFamily="34" charset="0"/>
                <a:ea typeface="宋体" panose="02010600030101010101" pitchFamily="2" charset="-122"/>
              </a:rPr>
              <a:t>研学不单是一次出行，研学是一次过程，一次发现，一次自我认识的体验</a:t>
            </a:r>
            <a:r>
              <a:rPr lang="zh-CN" altLang="en-US" sz="400" dirty="0">
                <a:latin typeface="Arial" panose="020B0604020202020204" pitchFamily="34" charset="0"/>
                <a:ea typeface="宋体" panose="02010600030101010101" pitchFamily="2" charset="-122"/>
              </a:rPr>
              <a:t>。</a:t>
            </a:r>
          </a:p>
        </p:txBody>
      </p:sp>
      <p:sp>
        <p:nvSpPr>
          <p:cNvPr id="32773" name="矩形 5"/>
          <p:cNvSpPr/>
          <p:nvPr/>
        </p:nvSpPr>
        <p:spPr>
          <a:xfrm>
            <a:off x="1173480" y="2279015"/>
            <a:ext cx="3376295" cy="1383665"/>
          </a:xfrm>
          <a:prstGeom prst="rect">
            <a:avLst/>
          </a:prstGeom>
          <a:noFill/>
          <a:ln w="9525">
            <a:noFill/>
          </a:ln>
        </p:spPr>
        <p:txBody>
          <a:bodyPr wrap="square" anchor="t">
            <a:spAutoFit/>
          </a:bodyPr>
          <a:lstStyle/>
          <a:p>
            <a:r>
              <a:rPr lang="zh-CN" altLang="en-US" sz="1400" dirty="0">
                <a:latin typeface="Arial" panose="020B0604020202020204" pitchFamily="34" charset="0"/>
                <a:ea typeface="宋体" panose="02010600030101010101" pitchFamily="2" charset="-122"/>
              </a:rPr>
              <a:t>研学，给孩子一个平台，我们去最美的地方，领略自然的神妙精彩；我们提供精心设计的活动，让孩子去创造自己的精彩；</a:t>
            </a:r>
          </a:p>
          <a:p>
            <a:r>
              <a:rPr lang="zh-CN" altLang="en-US" sz="1400" dirty="0">
                <a:latin typeface="Arial" panose="020B0604020202020204" pitchFamily="34" charset="0"/>
                <a:ea typeface="宋体" panose="02010600030101010101" pitchFamily="2" charset="-122"/>
              </a:rPr>
              <a:t>真正的旅行让我们直面自我。不仅看到世界，更让我们看到自己在其中的位置。</a:t>
            </a:r>
          </a:p>
        </p:txBody>
      </p:sp>
      <p:sp>
        <p:nvSpPr>
          <p:cNvPr id="32774" name="矩形 6"/>
          <p:cNvSpPr/>
          <p:nvPr/>
        </p:nvSpPr>
        <p:spPr>
          <a:xfrm>
            <a:off x="4884420" y="4038600"/>
            <a:ext cx="2645410" cy="1383665"/>
          </a:xfrm>
          <a:prstGeom prst="rect">
            <a:avLst/>
          </a:prstGeom>
          <a:noFill/>
          <a:ln w="9525">
            <a:noFill/>
          </a:ln>
        </p:spPr>
        <p:txBody>
          <a:bodyPr wrap="square" anchor="t">
            <a:spAutoFit/>
          </a:bodyPr>
          <a:lstStyle/>
          <a:p>
            <a:r>
              <a:rPr lang="zh-CN" altLang="en-US" sz="1400" dirty="0">
                <a:latin typeface="Arial" panose="020B0604020202020204" pitchFamily="34" charset="0"/>
                <a:ea typeface="宋体" panose="02010600030101010101" pitchFamily="2" charset="-122"/>
              </a:rPr>
              <a:t>孩子们在旅途中，快乐游学，感受与自然和谐共处，通过各种活动创造自己最大的可能性，认识自己，做最好的自己，同时也提高各种能力和收获各种知识。</a:t>
            </a:r>
          </a:p>
        </p:txBody>
      </p:sp>
      <p:sp>
        <p:nvSpPr>
          <p:cNvPr id="32775" name="矩形 7"/>
          <p:cNvSpPr/>
          <p:nvPr/>
        </p:nvSpPr>
        <p:spPr>
          <a:xfrm>
            <a:off x="1201420" y="3853815"/>
            <a:ext cx="3320415" cy="1383665"/>
          </a:xfrm>
          <a:prstGeom prst="rect">
            <a:avLst/>
          </a:prstGeom>
          <a:noFill/>
          <a:ln w="9525">
            <a:noFill/>
          </a:ln>
        </p:spPr>
        <p:txBody>
          <a:bodyPr wrap="square" anchor="t">
            <a:spAutoFit/>
          </a:bodyPr>
          <a:lstStyle/>
          <a:p>
            <a:r>
              <a:rPr lang="zh-CN" altLang="en-US" sz="1400" dirty="0">
                <a:latin typeface="Arial" panose="020B0604020202020204" pitchFamily="34" charset="0"/>
                <a:ea typeface="宋体" panose="02010600030101010101" pitchFamily="2" charset="-122"/>
              </a:rPr>
              <a:t>只要我们用心去发现，我们便会在那些洋溢着奇异之光的蓝天、白云、绿水、黄瓦的自然美景中，读到历史的庄重与生命的价值，读万卷书，行万里路，那来自内心力量的成长，也就在这一次次游历与实践的痕迹中，逐步壮大与坚强</a:t>
            </a:r>
          </a:p>
        </p:txBody>
      </p:sp>
      <p:pic>
        <p:nvPicPr>
          <p:cNvPr id="2" name="图片 1" descr="3c8ce67947d331f4932175adb8bb6dd"/>
          <p:cNvPicPr>
            <a:picLocks noChangeAspect="1"/>
          </p:cNvPicPr>
          <p:nvPr/>
        </p:nvPicPr>
        <p:blipFill>
          <a:blip r:embed="rId2" cstate="print"/>
          <a:stretch>
            <a:fillRect/>
          </a:stretch>
        </p:blipFill>
        <p:spPr>
          <a:xfrm>
            <a:off x="5141595" y="1652270"/>
            <a:ext cx="2466975" cy="1850390"/>
          </a:xfrm>
          <a:prstGeom prst="rect">
            <a:avLst/>
          </a:prstGeom>
        </p:spPr>
      </p:pic>
      <p:sp>
        <p:nvSpPr>
          <p:cNvPr id="3" name="矩形 2"/>
          <p:cNvSpPr/>
          <p:nvPr/>
        </p:nvSpPr>
        <p:spPr>
          <a:xfrm>
            <a:off x="2969895" y="640080"/>
            <a:ext cx="2938780" cy="922020"/>
          </a:xfrm>
          <a:prstGeom prst="rect">
            <a:avLst/>
          </a:prstGeom>
          <a:noFill/>
          <a:ln>
            <a:noFill/>
          </a:ln>
        </p:spPr>
        <p:txBody>
          <a:bodyPr wrap="none" rtlCol="0" anchor="t">
            <a:spAutoFit/>
          </a:bodyPr>
          <a:lstStyle/>
          <a:p>
            <a:pPr algn="ctr"/>
            <a:r>
              <a:rPr lang="zh-CN" altLang="en-US" sz="5400" b="1">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研学意义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2000"/>
                                        <p:tgtEl>
                                          <p:spTgt spid="327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73">
                                            <p:txEl>
                                              <p:charRg st="0" end="63"/>
                                            </p:txEl>
                                          </p:spTgt>
                                        </p:tgtEl>
                                        <p:attrNameLst>
                                          <p:attrName>style.visibility</p:attrName>
                                        </p:attrNameLst>
                                      </p:cBhvr>
                                      <p:to>
                                        <p:strVal val="visible"/>
                                      </p:to>
                                    </p:set>
                                    <p:anim calcmode="lin" valueType="num">
                                      <p:cBhvr>
                                        <p:cTn id="12" dur="2000" fill="hold"/>
                                        <p:tgtEl>
                                          <p:spTgt spid="32773">
                                            <p:txEl>
                                              <p:charRg st="0" end="63"/>
                                            </p:txEl>
                                          </p:spTgt>
                                        </p:tgtEl>
                                        <p:attrNameLst>
                                          <p:attrName>ppt_x</p:attrName>
                                        </p:attrNameLst>
                                      </p:cBhvr>
                                      <p:tavLst>
                                        <p:tav tm="0">
                                          <p:val>
                                            <p:strVal val="#ppt_x"/>
                                          </p:val>
                                        </p:tav>
                                        <p:tav tm="100000">
                                          <p:val>
                                            <p:strVal val="#ppt_x"/>
                                          </p:val>
                                        </p:tav>
                                      </p:tavLst>
                                    </p:anim>
                                    <p:anim calcmode="lin" valueType="num">
                                      <p:cBhvr>
                                        <p:cTn id="13" dur="2000" fill="hold"/>
                                        <p:tgtEl>
                                          <p:spTgt spid="32773">
                                            <p:txEl>
                                              <p:charRg st="0" end="6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773">
                                            <p:txEl>
                                              <p:charRg st="63" end="91"/>
                                            </p:txEl>
                                          </p:spTgt>
                                        </p:tgtEl>
                                        <p:attrNameLst>
                                          <p:attrName>style.visibility</p:attrName>
                                        </p:attrNameLst>
                                      </p:cBhvr>
                                      <p:to>
                                        <p:strVal val="visible"/>
                                      </p:to>
                                    </p:set>
                                    <p:anim calcmode="lin" valueType="num">
                                      <p:cBhvr>
                                        <p:cTn id="16" dur="2000" fill="hold"/>
                                        <p:tgtEl>
                                          <p:spTgt spid="32773">
                                            <p:txEl>
                                              <p:charRg st="63" end="91"/>
                                            </p:txEl>
                                          </p:spTgt>
                                        </p:tgtEl>
                                        <p:attrNameLst>
                                          <p:attrName>ppt_x</p:attrName>
                                        </p:attrNameLst>
                                      </p:cBhvr>
                                      <p:tavLst>
                                        <p:tav tm="0">
                                          <p:val>
                                            <p:strVal val="#ppt_x"/>
                                          </p:val>
                                        </p:tav>
                                        <p:tav tm="100000">
                                          <p:val>
                                            <p:strVal val="#ppt_x"/>
                                          </p:val>
                                        </p:tav>
                                      </p:tavLst>
                                    </p:anim>
                                    <p:anim calcmode="lin" valueType="num">
                                      <p:cBhvr>
                                        <p:cTn id="17" dur="2000" fill="hold"/>
                                        <p:tgtEl>
                                          <p:spTgt spid="32773">
                                            <p:txEl>
                                              <p:charRg st="63" end="9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2774">
                                            <p:txEl>
                                              <p:pRg st="0" end="0"/>
                                            </p:txEl>
                                          </p:spTgt>
                                        </p:tgtEl>
                                        <p:attrNameLst>
                                          <p:attrName>style.visibility</p:attrName>
                                        </p:attrNameLst>
                                      </p:cBhvr>
                                      <p:to>
                                        <p:strVal val="visible"/>
                                      </p:to>
                                    </p:set>
                                    <p:anim calcmode="lin" valueType="num">
                                      <p:cBhvr>
                                        <p:cTn id="22" dur="2000" fill="hold"/>
                                        <p:tgtEl>
                                          <p:spTgt spid="32774">
                                            <p:txEl>
                                              <p:pRg st="0" end="0"/>
                                            </p:txEl>
                                          </p:spTgt>
                                        </p:tgtEl>
                                        <p:attrNameLst>
                                          <p:attrName>ppt_x</p:attrName>
                                        </p:attrNameLst>
                                      </p:cBhvr>
                                      <p:tavLst>
                                        <p:tav tm="0">
                                          <p:val>
                                            <p:strVal val="1+#ppt_w/2"/>
                                          </p:val>
                                        </p:tav>
                                        <p:tav tm="100000">
                                          <p:val>
                                            <p:strVal val="#ppt_x"/>
                                          </p:val>
                                        </p:tav>
                                      </p:tavLst>
                                    </p:anim>
                                    <p:anim calcmode="lin" valueType="num">
                                      <p:cBhvr>
                                        <p:cTn id="23" dur="2000" fill="hold"/>
                                        <p:tgtEl>
                                          <p:spTgt spid="327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2775">
                                            <p:txEl>
                                              <p:pRg st="0" end="0"/>
                                            </p:txEl>
                                          </p:spTgt>
                                        </p:tgtEl>
                                        <p:attrNameLst>
                                          <p:attrName>style.visibility</p:attrName>
                                        </p:attrNameLst>
                                      </p:cBhvr>
                                      <p:to>
                                        <p:strVal val="visible"/>
                                      </p:to>
                                    </p:set>
                                    <p:animEffect transition="in" filter="blinds(horizontal)">
                                      <p:cBhvr>
                                        <p:cTn id="28" dur="500"/>
                                        <p:tgtEl>
                                          <p:spTgt spid="327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3"/>
          <p:cNvSpPr txBox="1">
            <a:spLocks noChangeArrowheads="1"/>
          </p:cNvSpPr>
          <p:nvPr/>
        </p:nvSpPr>
        <p:spPr bwMode="auto">
          <a:xfrm>
            <a:off x="5986463" y="1903413"/>
            <a:ext cx="190500" cy="371475"/>
          </a:xfrm>
          <a:prstGeom prst="rect">
            <a:avLst/>
          </a:prstGeom>
          <a:noFill/>
          <a:ln w="9525">
            <a:noFill/>
            <a:miter lim="800000"/>
          </a:ln>
        </p:spPr>
        <p:txBody>
          <a:bodyPr wrap="none" lIns="94337" tIns="47169" rIns="94337" bIns="47169">
            <a:spAutoFit/>
          </a:bodyPr>
          <a:lstStyle/>
          <a:p>
            <a:pPr eaLnBrk="0" hangingPunct="0">
              <a:buFont typeface="Arial" panose="020B0604020202020204" pitchFamily="34" charset="0"/>
              <a:buNone/>
              <a:defRPr/>
            </a:pPr>
            <a:endParaRPr lang="ko-KR" altLang="en-US">
              <a:latin typeface="+mj-ea"/>
              <a:ea typeface="+mj-ea"/>
            </a:endParaRPr>
          </a:p>
        </p:txBody>
      </p:sp>
      <p:graphicFrame>
        <p:nvGraphicFramePr>
          <p:cNvPr id="13" name="内容占位符 3"/>
          <p:cNvGraphicFramePr/>
          <p:nvPr/>
        </p:nvGraphicFramePr>
        <p:xfrm>
          <a:off x="1115269" y="1764109"/>
          <a:ext cx="7344816" cy="349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矩形 14"/>
          <p:cNvSpPr/>
          <p:nvPr/>
        </p:nvSpPr>
        <p:spPr>
          <a:xfrm>
            <a:off x="1026890" y="603876"/>
            <a:ext cx="2557259" cy="461665"/>
          </a:xfrm>
          <a:prstGeom prst="rect">
            <a:avLst/>
          </a:prstGeom>
          <a:noFill/>
        </p:spPr>
        <p:txBody>
          <a:bodyPr>
            <a:spAutoFit/>
          </a:bodyPr>
          <a:lstStyle/>
          <a:p>
            <a:pPr>
              <a:buFont typeface="Arial" panose="020B0604020202020204" pitchFamily="34" charset="0"/>
              <a:buNone/>
              <a:defRPr/>
            </a:pPr>
            <a:r>
              <a:rPr lang="zh-CN" alt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ea"/>
                <a:ea typeface="+mj-ea"/>
              </a:rPr>
              <a:t>项目设计思路：</a:t>
            </a:r>
          </a:p>
        </p:txBody>
      </p:sp>
      <p:sp>
        <p:nvSpPr>
          <p:cNvPr id="16" name="矩形 15"/>
          <p:cNvSpPr/>
          <p:nvPr/>
        </p:nvSpPr>
        <p:spPr>
          <a:xfrm>
            <a:off x="1114768" y="1169701"/>
            <a:ext cx="3118558" cy="368300"/>
          </a:xfrm>
          <a:prstGeom prst="rect">
            <a:avLst/>
          </a:prstGeom>
          <a:noFill/>
        </p:spPr>
        <p:txBody>
          <a:bodyPr>
            <a:spAutoFit/>
          </a:bodyPr>
          <a:lstStyle/>
          <a:p>
            <a:pPr algn="ctr">
              <a:buFont typeface="Arial" panose="020B0604020202020204" pitchFamily="34" charset="0"/>
              <a:buNone/>
              <a:defRPr/>
            </a:pPr>
            <a:r>
              <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宋体" panose="02010600030101010101" pitchFamily="2" charset="-122"/>
              </a:rPr>
              <a:t>【</a:t>
            </a:r>
            <a:r>
              <a:rPr lang="zh-CN"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宋体" panose="02010600030101010101" pitchFamily="2" charset="-122"/>
              </a:rPr>
              <a:t>听、看、学、做、思模式</a:t>
            </a:r>
            <a:r>
              <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宋体" panose="02010600030101010101" pitchFamily="2" charset="-122"/>
              </a:rPr>
              <a:t>】</a:t>
            </a:r>
            <a:endParaRPr lang="zh-CN"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1"/>
          <p:cNvSpPr txBox="1">
            <a:spLocks noChangeArrowheads="1"/>
          </p:cNvSpPr>
          <p:nvPr/>
        </p:nvSpPr>
        <p:spPr bwMode="auto">
          <a:xfrm>
            <a:off x="3764915" y="583565"/>
            <a:ext cx="3357563" cy="276225"/>
          </a:xfrm>
          <a:prstGeom prst="rect">
            <a:avLst/>
          </a:prstGeom>
          <a:noFill/>
          <a:ln w="9525">
            <a:noFill/>
            <a:miter lim="800000"/>
          </a:ln>
        </p:spPr>
        <p:txBody>
          <a:bodyPr lIns="94328" tIns="47164" rIns="94328" bIns="47164" anchor="ctr"/>
          <a:lstStyle/>
          <a:p>
            <a:pPr defTabSz="942340">
              <a:defRPr/>
            </a:pPr>
            <a:r>
              <a:rPr lang="zh-CN" altLang="en-US" sz="2000" b="1" kern="0" dirty="0">
                <a:solidFill>
                  <a:schemeClr val="tx2"/>
                </a:solidFill>
                <a:latin typeface="+mj-ea"/>
                <a:ea typeface="+mj-ea"/>
                <a:cs typeface="+mj-cs"/>
              </a:rPr>
              <a:t>课程安排</a:t>
            </a:r>
            <a:endParaRPr lang="en-US" sz="2000" b="1" kern="0" dirty="0">
              <a:solidFill>
                <a:schemeClr val="tx2"/>
              </a:solidFill>
              <a:latin typeface="+mj-ea"/>
              <a:ea typeface="+mj-ea"/>
              <a:cs typeface="+mj-cs"/>
            </a:endParaRPr>
          </a:p>
        </p:txBody>
      </p:sp>
      <p:graphicFrame>
        <p:nvGraphicFramePr>
          <p:cNvPr id="5" name="表格 4"/>
          <p:cNvGraphicFramePr/>
          <p:nvPr>
            <p:custDataLst>
              <p:tags r:id="rId1"/>
            </p:custDataLst>
          </p:nvPr>
        </p:nvGraphicFramePr>
        <p:xfrm>
          <a:off x="814705" y="1374140"/>
          <a:ext cx="7449820" cy="3421380"/>
        </p:xfrm>
        <a:graphic>
          <a:graphicData uri="http://schemas.openxmlformats.org/drawingml/2006/table">
            <a:tbl>
              <a:tblPr firstRow="1" bandRow="1">
                <a:tableStyleId>{5C22544A-7EE6-4342-B048-85BDC9FD1C3A}</a:tableStyleId>
              </a:tblPr>
              <a:tblGrid>
                <a:gridCol w="1862455"/>
                <a:gridCol w="1862455"/>
                <a:gridCol w="2828925"/>
                <a:gridCol w="895985"/>
              </a:tblGrid>
              <a:tr h="365760">
                <a:tc>
                  <a:txBody>
                    <a:bodyPr/>
                    <a:lstStyle/>
                    <a:p>
                      <a:pPr>
                        <a:buNone/>
                      </a:pPr>
                      <a:r>
                        <a:rPr lang="zh-CN" altLang="en-US"/>
                        <a:t>时间</a:t>
                      </a:r>
                    </a:p>
                  </a:txBody>
                  <a:tcPr>
                    <a:gradFill>
                      <a:gsLst>
                        <a:gs pos="0">
                          <a:srgbClr val="9EE256"/>
                        </a:gs>
                        <a:gs pos="100000">
                          <a:srgbClr val="7E7E08">
                            <a:alpha val="50000"/>
                            <a:lumMod val="0"/>
                          </a:srgbClr>
                        </a:gs>
                      </a:gsLst>
                      <a:lin ang="0" scaled="0"/>
                    </a:gradFill>
                  </a:tcPr>
                </a:tc>
                <a:tc>
                  <a:txBody>
                    <a:bodyPr/>
                    <a:lstStyle/>
                    <a:p>
                      <a:pPr>
                        <a:buNone/>
                      </a:pPr>
                      <a:r>
                        <a:rPr lang="zh-CN" altLang="en-US"/>
                        <a:t>项目</a:t>
                      </a:r>
                    </a:p>
                  </a:txBody>
                  <a:tcPr>
                    <a:gradFill>
                      <a:gsLst>
                        <a:gs pos="0">
                          <a:srgbClr val="9EE256"/>
                        </a:gs>
                        <a:gs pos="100000">
                          <a:srgbClr val="7E7E08">
                            <a:alpha val="50000"/>
                            <a:lumMod val="0"/>
                          </a:srgbClr>
                        </a:gs>
                      </a:gsLst>
                      <a:lin ang="0" scaled="0"/>
                    </a:gradFill>
                  </a:tcPr>
                </a:tc>
                <a:tc>
                  <a:txBody>
                    <a:bodyPr/>
                    <a:lstStyle/>
                    <a:p>
                      <a:pPr>
                        <a:buNone/>
                      </a:pPr>
                      <a:r>
                        <a:rPr lang="zh-CN" altLang="en-US"/>
                        <a:t>内容</a:t>
                      </a:r>
                    </a:p>
                  </a:txBody>
                  <a:tcPr>
                    <a:gradFill>
                      <a:gsLst>
                        <a:gs pos="0">
                          <a:srgbClr val="9EE256"/>
                        </a:gs>
                        <a:gs pos="100000">
                          <a:srgbClr val="7E7E08">
                            <a:alpha val="50000"/>
                            <a:lumMod val="0"/>
                          </a:srgbClr>
                        </a:gs>
                      </a:gsLst>
                      <a:lin ang="0" scaled="0"/>
                    </a:gradFill>
                  </a:tcPr>
                </a:tc>
                <a:tc>
                  <a:txBody>
                    <a:bodyPr/>
                    <a:lstStyle/>
                    <a:p>
                      <a:pPr>
                        <a:buNone/>
                      </a:pPr>
                      <a:r>
                        <a:rPr lang="zh-CN" altLang="en-US"/>
                        <a:t>备注</a:t>
                      </a:r>
                    </a:p>
                  </a:txBody>
                  <a:tcPr>
                    <a:gradFill>
                      <a:gsLst>
                        <a:gs pos="0">
                          <a:srgbClr val="9EE256"/>
                        </a:gs>
                        <a:gs pos="100000">
                          <a:srgbClr val="7E7E08">
                            <a:alpha val="50000"/>
                            <a:lumMod val="0"/>
                          </a:srgbClr>
                        </a:gs>
                      </a:gsLst>
                      <a:lin ang="0" scaled="0"/>
                    </a:gradFill>
                  </a:tcPr>
                </a:tc>
              </a:tr>
              <a:tr h="283845">
                <a:tc>
                  <a:txBody>
                    <a:bodyPr/>
                    <a:lstStyle/>
                    <a:p>
                      <a:pPr>
                        <a:buNone/>
                      </a:pPr>
                      <a:r>
                        <a:rPr lang="en-US" altLang="zh-CN" sz="1200"/>
                        <a:t>8:00</a:t>
                      </a:r>
                      <a:endParaRPr lang="zh-CN" altLang="en-US" sz="1200"/>
                    </a:p>
                  </a:txBody>
                  <a:tcPr/>
                </a:tc>
                <a:tc>
                  <a:txBody>
                    <a:bodyPr/>
                    <a:lstStyle/>
                    <a:p>
                      <a:pPr>
                        <a:buNone/>
                      </a:pPr>
                      <a:r>
                        <a:rPr lang="zh-CN" altLang="en-US" sz="1200"/>
                        <a:t>集合</a:t>
                      </a:r>
                    </a:p>
                  </a:txBody>
                  <a:tcPr/>
                </a:tc>
                <a:tc>
                  <a:txBody>
                    <a:bodyPr/>
                    <a:lstStyle/>
                    <a:p>
                      <a:pPr>
                        <a:buNone/>
                      </a:pPr>
                      <a:r>
                        <a:rPr lang="zh-CN" altLang="en-US" sz="1200"/>
                        <a:t>集合整队，清点人数</a:t>
                      </a:r>
                    </a:p>
                  </a:txBody>
                  <a:tcPr/>
                </a:tc>
                <a:tc>
                  <a:txBody>
                    <a:bodyPr/>
                    <a:lstStyle/>
                    <a:p>
                      <a:pPr>
                        <a:buNone/>
                      </a:pPr>
                      <a:endParaRPr lang="zh-CN" altLang="en-US" sz="1200"/>
                    </a:p>
                  </a:txBody>
                  <a:tcPr/>
                </a:tc>
              </a:tr>
              <a:tr h="283845">
                <a:tc>
                  <a:txBody>
                    <a:bodyPr/>
                    <a:lstStyle/>
                    <a:p>
                      <a:pPr>
                        <a:buNone/>
                      </a:pPr>
                      <a:r>
                        <a:rPr lang="en-US" altLang="zh-CN" sz="1200"/>
                        <a:t>8:00-9:00</a:t>
                      </a:r>
                    </a:p>
                  </a:txBody>
                  <a:tcPr/>
                </a:tc>
                <a:tc>
                  <a:txBody>
                    <a:bodyPr/>
                    <a:lstStyle/>
                    <a:p>
                      <a:pPr>
                        <a:buNone/>
                      </a:pPr>
                      <a:r>
                        <a:rPr lang="zh-CN" altLang="en-US" sz="1200"/>
                        <a:t>快乐出发</a:t>
                      </a:r>
                    </a:p>
                  </a:txBody>
                  <a:tcPr/>
                </a:tc>
                <a:tc>
                  <a:txBody>
                    <a:bodyPr/>
                    <a:lstStyle/>
                    <a:p>
                      <a:pPr>
                        <a:buNone/>
                      </a:pPr>
                      <a:r>
                        <a:rPr lang="zh-CN" altLang="en-US" sz="1200"/>
                        <a:t>前往</a:t>
                      </a:r>
                      <a:r>
                        <a:rPr lang="zh-CN" altLang="en-US" sz="1200">
                          <a:sym typeface="+mn-ea"/>
                        </a:rPr>
                        <a:t>农庄农耕基地</a:t>
                      </a:r>
                      <a:endParaRPr lang="zh-CN" altLang="en-US" sz="1200"/>
                    </a:p>
                  </a:txBody>
                  <a:tcPr/>
                </a:tc>
                <a:tc>
                  <a:txBody>
                    <a:bodyPr/>
                    <a:lstStyle/>
                    <a:p>
                      <a:pPr>
                        <a:buNone/>
                      </a:pPr>
                      <a:endParaRPr lang="zh-CN" altLang="en-US" sz="1200"/>
                    </a:p>
                  </a:txBody>
                  <a:tcPr/>
                </a:tc>
              </a:tr>
              <a:tr h="283845">
                <a:tc>
                  <a:txBody>
                    <a:bodyPr/>
                    <a:lstStyle/>
                    <a:p>
                      <a:pPr>
                        <a:buNone/>
                      </a:pPr>
                      <a:r>
                        <a:rPr lang="en-US" altLang="zh-CN" sz="1200"/>
                        <a:t>9:00-10:00</a:t>
                      </a:r>
                    </a:p>
                  </a:txBody>
                  <a:tcPr/>
                </a:tc>
                <a:tc>
                  <a:txBody>
                    <a:bodyPr/>
                    <a:lstStyle/>
                    <a:p>
                      <a:pPr>
                        <a:buNone/>
                      </a:pPr>
                      <a:r>
                        <a:rPr lang="zh-CN" altLang="en-US" sz="1200"/>
                        <a:t>冰起航</a:t>
                      </a:r>
                    </a:p>
                  </a:txBody>
                  <a:tcPr/>
                </a:tc>
                <a:tc>
                  <a:txBody>
                    <a:bodyPr/>
                    <a:lstStyle/>
                    <a:p>
                      <a:pPr>
                        <a:buNone/>
                      </a:pPr>
                      <a:r>
                        <a:rPr lang="zh-CN" altLang="en-US" sz="1200"/>
                        <a:t>热身破冰、分组、团队组建</a:t>
                      </a:r>
                    </a:p>
                  </a:txBody>
                  <a:tcPr/>
                </a:tc>
                <a:tc>
                  <a:txBody>
                    <a:bodyPr/>
                    <a:lstStyle/>
                    <a:p>
                      <a:pPr>
                        <a:buNone/>
                      </a:pPr>
                      <a:endParaRPr lang="zh-CN" altLang="en-US" sz="1200"/>
                    </a:p>
                  </a:txBody>
                  <a:tcPr/>
                </a:tc>
              </a:tr>
              <a:tr h="306705">
                <a:tc>
                  <a:txBody>
                    <a:bodyPr/>
                    <a:lstStyle/>
                    <a:p>
                      <a:pPr>
                        <a:buNone/>
                      </a:pPr>
                      <a:r>
                        <a:rPr lang="en-US" altLang="zh-CN" sz="1200"/>
                        <a:t>10:00-11:00</a:t>
                      </a:r>
                      <a:endParaRPr lang="zh-CN" altLang="en-US" sz="1200"/>
                    </a:p>
                  </a:txBody>
                  <a:tcPr/>
                </a:tc>
                <a:tc>
                  <a:txBody>
                    <a:bodyPr/>
                    <a:lstStyle/>
                    <a:p>
                      <a:pPr>
                        <a:buNone/>
                      </a:pPr>
                      <a:r>
                        <a:rPr lang="zh-CN" altLang="en-US" sz="1200">
                          <a:sym typeface="+mn-ea"/>
                        </a:rPr>
                        <a:t>参观农场</a:t>
                      </a:r>
                      <a:endParaRPr lang="zh-CN" altLang="en-US" sz="1200"/>
                    </a:p>
                  </a:txBody>
                  <a:tcPr/>
                </a:tc>
                <a:tc>
                  <a:txBody>
                    <a:bodyPr/>
                    <a:lstStyle/>
                    <a:p>
                      <a:pPr>
                        <a:buNone/>
                      </a:pPr>
                      <a:r>
                        <a:rPr lang="zh-CN" altLang="en-US" sz="1200"/>
                        <a:t>进入农场观察农作物的生长</a:t>
                      </a:r>
                    </a:p>
                  </a:txBody>
                  <a:tcPr/>
                </a:tc>
                <a:tc>
                  <a:txBody>
                    <a:bodyPr/>
                    <a:lstStyle/>
                    <a:p>
                      <a:pPr>
                        <a:buNone/>
                      </a:pPr>
                      <a:endParaRPr lang="zh-CN" altLang="en-US" sz="1200"/>
                    </a:p>
                  </a:txBody>
                  <a:tcPr/>
                </a:tc>
              </a:tr>
              <a:tr h="283845">
                <a:tc>
                  <a:txBody>
                    <a:bodyPr/>
                    <a:lstStyle/>
                    <a:p>
                      <a:pPr>
                        <a:buNone/>
                      </a:pPr>
                      <a:r>
                        <a:rPr lang="en-US" altLang="zh-CN" sz="1200"/>
                        <a:t>11:30-12:00</a:t>
                      </a:r>
                      <a:endParaRPr lang="zh-CN" altLang="en-US" sz="1200"/>
                    </a:p>
                  </a:txBody>
                  <a:tcPr/>
                </a:tc>
                <a:tc>
                  <a:txBody>
                    <a:bodyPr/>
                    <a:lstStyle/>
                    <a:p>
                      <a:pPr>
                        <a:buNone/>
                      </a:pPr>
                      <a:r>
                        <a:rPr lang="zh-CN" altLang="en-US" sz="1200"/>
                        <a:t>分享总结</a:t>
                      </a:r>
                    </a:p>
                  </a:txBody>
                  <a:tcPr/>
                </a:tc>
                <a:tc>
                  <a:txBody>
                    <a:bodyPr/>
                    <a:lstStyle/>
                    <a:p>
                      <a:pPr>
                        <a:buNone/>
                      </a:pPr>
                      <a:r>
                        <a:rPr lang="zh-CN" altLang="en-US" sz="1200">
                          <a:sym typeface="+mn-ea"/>
                        </a:rPr>
                        <a:t>1.分组研讨2.每个人分享3.派代表分享</a:t>
                      </a:r>
                    </a:p>
                  </a:txBody>
                  <a:tcPr/>
                </a:tc>
                <a:tc>
                  <a:txBody>
                    <a:bodyPr/>
                    <a:lstStyle/>
                    <a:p>
                      <a:pPr>
                        <a:buNone/>
                      </a:pPr>
                      <a:endParaRPr lang="zh-CN" altLang="en-US" sz="1200"/>
                    </a:p>
                  </a:txBody>
                  <a:tcPr/>
                </a:tc>
              </a:tr>
              <a:tr h="283210">
                <a:tc>
                  <a:txBody>
                    <a:bodyPr/>
                    <a:lstStyle/>
                    <a:p>
                      <a:pPr>
                        <a:buNone/>
                      </a:pPr>
                      <a:r>
                        <a:rPr lang="en-US" altLang="zh-CN" sz="1200"/>
                        <a:t>12:00-13:30</a:t>
                      </a:r>
                      <a:endParaRPr lang="zh-CN" altLang="en-US" sz="1200"/>
                    </a:p>
                  </a:txBody>
                  <a:tcPr/>
                </a:tc>
                <a:tc>
                  <a:txBody>
                    <a:bodyPr/>
                    <a:lstStyle/>
                    <a:p>
                      <a:pPr>
                        <a:buNone/>
                      </a:pPr>
                      <a:r>
                        <a:rPr lang="zh-CN" altLang="en-US" sz="1200"/>
                        <a:t>午餐</a:t>
                      </a:r>
                    </a:p>
                  </a:txBody>
                  <a:tcPr/>
                </a:tc>
                <a:tc>
                  <a:txBody>
                    <a:bodyPr/>
                    <a:lstStyle/>
                    <a:p>
                      <a:pPr>
                        <a:buNone/>
                      </a:pPr>
                      <a:endParaRPr lang="zh-CN" altLang="en-US" sz="1200"/>
                    </a:p>
                  </a:txBody>
                  <a:tcPr/>
                </a:tc>
                <a:tc>
                  <a:txBody>
                    <a:bodyPr/>
                    <a:lstStyle/>
                    <a:p>
                      <a:pPr>
                        <a:buNone/>
                      </a:pPr>
                      <a:endParaRPr lang="zh-CN" altLang="en-US" sz="1200"/>
                    </a:p>
                  </a:txBody>
                  <a:tcPr/>
                </a:tc>
              </a:tr>
              <a:tr h="284480">
                <a:tc>
                  <a:txBody>
                    <a:bodyPr/>
                    <a:lstStyle/>
                    <a:p>
                      <a:pPr>
                        <a:buNone/>
                      </a:pPr>
                      <a:r>
                        <a:rPr lang="en-US" altLang="zh-CN" sz="1200"/>
                        <a:t>13:30-14:00</a:t>
                      </a:r>
                      <a:endParaRPr lang="zh-CN" altLang="en-US" sz="1200"/>
                    </a:p>
                  </a:txBody>
                  <a:tcPr/>
                </a:tc>
                <a:tc>
                  <a:txBody>
                    <a:bodyPr/>
                    <a:lstStyle/>
                    <a:p>
                      <a:pPr>
                        <a:buNone/>
                      </a:pPr>
                      <a:r>
                        <a:rPr lang="zh-CN" altLang="zh-CN" sz="1200"/>
                        <a:t>热身</a:t>
                      </a:r>
                    </a:p>
                  </a:txBody>
                  <a:tcPr/>
                </a:tc>
                <a:tc>
                  <a:txBody>
                    <a:bodyPr/>
                    <a:lstStyle/>
                    <a:p>
                      <a:pPr>
                        <a:buNone/>
                      </a:pPr>
                      <a:r>
                        <a:rPr lang="zh-CN" altLang="en-US" sz="1200"/>
                        <a:t>热身操 准备开始下午行程</a:t>
                      </a:r>
                    </a:p>
                  </a:txBody>
                  <a:tcPr/>
                </a:tc>
                <a:tc>
                  <a:txBody>
                    <a:bodyPr/>
                    <a:lstStyle/>
                    <a:p>
                      <a:pPr>
                        <a:buNone/>
                      </a:pPr>
                      <a:endParaRPr lang="zh-CN" altLang="en-US" sz="1200"/>
                    </a:p>
                  </a:txBody>
                  <a:tcPr/>
                </a:tc>
              </a:tr>
              <a:tr h="426720">
                <a:tc>
                  <a:txBody>
                    <a:bodyPr/>
                    <a:lstStyle/>
                    <a:p>
                      <a:pPr>
                        <a:buNone/>
                      </a:pPr>
                      <a:r>
                        <a:rPr lang="en-US" altLang="zh-CN" sz="1200"/>
                        <a:t>14:00-15</a:t>
                      </a:r>
                      <a:r>
                        <a:rPr lang="zh-CN" altLang="en-US" sz="1200"/>
                        <a:t>：</a:t>
                      </a:r>
                      <a:r>
                        <a:rPr lang="en-US" altLang="zh-CN" sz="1200"/>
                        <a:t>00</a:t>
                      </a:r>
                    </a:p>
                  </a:txBody>
                  <a:tcPr/>
                </a:tc>
                <a:tc>
                  <a:txBody>
                    <a:bodyPr/>
                    <a:lstStyle/>
                    <a:p>
                      <a:pPr>
                        <a:buNone/>
                      </a:pPr>
                      <a:r>
                        <a:rPr lang="zh-CN" altLang="en-US" sz="1200"/>
                        <a:t>农耕体验</a:t>
                      </a:r>
                    </a:p>
                  </a:txBody>
                  <a:tcPr/>
                </a:tc>
                <a:tc>
                  <a:txBody>
                    <a:bodyPr/>
                    <a:lstStyle/>
                    <a:p>
                      <a:pPr>
                        <a:buNone/>
                      </a:pPr>
                      <a:r>
                        <a:rPr lang="zh-CN" altLang="en-US" sz="1200"/>
                        <a:t>学生自己动手，感受劳动带来的乐趣，这是在课本里学不到的知识</a:t>
                      </a:r>
                    </a:p>
                  </a:txBody>
                  <a:tcPr/>
                </a:tc>
                <a:tc>
                  <a:txBody>
                    <a:bodyPr/>
                    <a:lstStyle/>
                    <a:p>
                      <a:pPr>
                        <a:buNone/>
                      </a:pPr>
                      <a:endParaRPr lang="zh-CN" altLang="en-US" sz="1200"/>
                    </a:p>
                  </a:txBody>
                  <a:tcPr/>
                </a:tc>
              </a:tr>
              <a:tr h="304800">
                <a:tc>
                  <a:txBody>
                    <a:bodyPr/>
                    <a:lstStyle/>
                    <a:p>
                      <a:pPr>
                        <a:buNone/>
                      </a:pPr>
                      <a:r>
                        <a:rPr lang="en-US" altLang="zh-CN" sz="1200"/>
                        <a:t>15</a:t>
                      </a:r>
                      <a:r>
                        <a:rPr lang="zh-CN" altLang="en-US" sz="1200"/>
                        <a:t>：</a:t>
                      </a:r>
                      <a:r>
                        <a:rPr lang="en-US" altLang="zh-CN" sz="1200"/>
                        <a:t>00-16</a:t>
                      </a:r>
                      <a:r>
                        <a:rPr lang="zh-CN" altLang="en-US" sz="1200"/>
                        <a:t>：</a:t>
                      </a:r>
                      <a:r>
                        <a:rPr lang="en-US" altLang="zh-CN" sz="1200"/>
                        <a:t>00</a:t>
                      </a:r>
                    </a:p>
                  </a:txBody>
                  <a:tcPr/>
                </a:tc>
                <a:tc>
                  <a:txBody>
                    <a:bodyPr/>
                    <a:lstStyle/>
                    <a:p>
                      <a:pPr>
                        <a:buNone/>
                      </a:pPr>
                      <a:r>
                        <a:rPr lang="zh-CN" altLang="en-US" sz="1200"/>
                        <a:t>采摘</a:t>
                      </a:r>
                    </a:p>
                  </a:txBody>
                  <a:tcPr/>
                </a:tc>
                <a:tc>
                  <a:txBody>
                    <a:bodyPr/>
                    <a:lstStyle/>
                    <a:p>
                      <a:pPr>
                        <a:buNone/>
                      </a:pPr>
                      <a:r>
                        <a:rPr lang="zh-CN" altLang="en-US" sz="1200"/>
                        <a:t>采摘应季农场品，体验收获的乐趣</a:t>
                      </a:r>
                    </a:p>
                  </a:txBody>
                  <a:tcPr/>
                </a:tc>
                <a:tc>
                  <a:txBody>
                    <a:bodyPr/>
                    <a:lstStyle/>
                    <a:p>
                      <a:pPr>
                        <a:buNone/>
                      </a:pPr>
                      <a:endParaRPr lang="zh-CN" altLang="en-US" sz="1200"/>
                    </a:p>
                  </a:txBody>
                  <a:tcPr/>
                </a:tc>
              </a:tr>
              <a:tr h="283845">
                <a:tc>
                  <a:txBody>
                    <a:bodyPr/>
                    <a:lstStyle/>
                    <a:p>
                      <a:pPr>
                        <a:buNone/>
                      </a:pPr>
                      <a:r>
                        <a:rPr lang="en-US" altLang="zh-CN" sz="1200"/>
                        <a:t>16:30</a:t>
                      </a:r>
                      <a:endParaRPr lang="zh-CN" altLang="en-US" sz="1200"/>
                    </a:p>
                  </a:txBody>
                  <a:tcPr/>
                </a:tc>
                <a:tc>
                  <a:txBody>
                    <a:bodyPr/>
                    <a:lstStyle/>
                    <a:p>
                      <a:pPr>
                        <a:buNone/>
                      </a:pPr>
                      <a:r>
                        <a:rPr lang="zh-CN" altLang="en-US" sz="1200"/>
                        <a:t>合影留念、返程</a:t>
                      </a:r>
                    </a:p>
                  </a:txBody>
                  <a:tcPr/>
                </a:tc>
                <a:tc>
                  <a:txBody>
                    <a:bodyPr/>
                    <a:lstStyle/>
                    <a:p>
                      <a:pPr>
                        <a:buNone/>
                      </a:pPr>
                      <a:r>
                        <a:rPr lang="zh-CN" altLang="en-US" sz="1200"/>
                        <a:t>收拾物品准备返程</a:t>
                      </a:r>
                    </a:p>
                  </a:txBody>
                  <a:tcPr/>
                </a:tc>
                <a:tc>
                  <a:txBody>
                    <a:bodyPr/>
                    <a:lstStyle/>
                    <a:p>
                      <a:pPr>
                        <a:buNone/>
                      </a:pPr>
                      <a:endParaRPr lang="zh-CN" altLang="en-US" sz="120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8"/>
          <p:cNvSpPr>
            <a:spLocks noChangeArrowheads="1"/>
          </p:cNvSpPr>
          <p:nvPr/>
        </p:nvSpPr>
        <p:spPr bwMode="auto">
          <a:xfrm>
            <a:off x="571500" y="669925"/>
            <a:ext cx="4200525" cy="5673725"/>
          </a:xfrm>
          <a:prstGeom prst="rect">
            <a:avLst/>
          </a:prstGeom>
          <a:noFill/>
          <a:ln w="9525">
            <a:noFill/>
            <a:miter lim="800000"/>
          </a:ln>
        </p:spPr>
        <p:txBody>
          <a:bodyPr/>
          <a:lstStyle/>
          <a:p>
            <a:pPr marL="354330" indent="-354330" defTabSz="942975" eaLnBrk="0" hangingPunct="0">
              <a:spcBef>
                <a:spcPct val="20000"/>
              </a:spcBef>
              <a:buFont typeface="Arial" panose="020B0604020202020204" pitchFamily="34" charset="0"/>
              <a:buNone/>
            </a:pP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324612" name="Rectangle 9"/>
          <p:cNvSpPr>
            <a:spLocks noChangeArrowheads="1"/>
          </p:cNvSpPr>
          <p:nvPr/>
        </p:nvSpPr>
        <p:spPr bwMode="auto">
          <a:xfrm>
            <a:off x="1062355" y="593408"/>
            <a:ext cx="4733925" cy="508000"/>
          </a:xfrm>
          <a:prstGeom prst="rect">
            <a:avLst/>
          </a:prstGeom>
          <a:noFill/>
          <a:ln w="9525">
            <a:noFill/>
            <a:miter lim="800000"/>
          </a:ln>
        </p:spPr>
        <p:txBody>
          <a:bodyPr anchor="ctr"/>
          <a:lstStyle/>
          <a:p>
            <a:pPr defTabSz="942975" eaLnBrk="0" hangingPunct="0"/>
            <a:r>
              <a:rPr lang="zh-CN" altLang="en-US" sz="2100" b="1">
                <a:latin typeface="微软雅黑" panose="020B0503020204020204" charset="-122"/>
                <a:ea typeface="微软雅黑" panose="020B0503020204020204" charset="-122"/>
                <a:cs typeface="微软雅黑" panose="020B0503020204020204" charset="-122"/>
              </a:rPr>
              <a:t>破冰起航</a:t>
            </a:r>
          </a:p>
        </p:txBody>
      </p:sp>
      <p:sp>
        <p:nvSpPr>
          <p:cNvPr id="2" name="文本框 1"/>
          <p:cNvSpPr txBox="1"/>
          <p:nvPr/>
        </p:nvSpPr>
        <p:spPr>
          <a:xfrm>
            <a:off x="571500" y="1305560"/>
            <a:ext cx="3145155" cy="2168525"/>
          </a:xfrm>
          <a:prstGeom prst="rect">
            <a:avLst/>
          </a:prstGeom>
          <a:noFill/>
        </p:spPr>
        <p:txBody>
          <a:bodyPr wrap="square" rtlCol="0" anchor="t">
            <a:spAutoFit/>
          </a:bodyPr>
          <a:lstStyle/>
          <a:p>
            <a:pPr marL="316865" indent="-316865">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任  务</a:t>
            </a:r>
            <a:endParaRPr lang="en-US" altLang="zh-CN" b="1" dirty="0">
              <a:solidFill>
                <a:srgbClr val="000000"/>
              </a:solidFill>
              <a:latin typeface="微软雅黑" panose="020B0503020204020204" charset="-122"/>
              <a:ea typeface="微软雅黑" panose="020B0503020204020204" charset="-122"/>
              <a:sym typeface="微软雅黑" panose="020B0503020204020204" charset="-122"/>
            </a:endParaRPr>
          </a:p>
          <a:p>
            <a:pPr marL="316865" indent="-316865">
              <a:lnSpc>
                <a:spcPct val="150000"/>
              </a:lnSpc>
              <a:buFont typeface="Wingdings" panose="05000000000000000000" pitchFamily="2" charset="2"/>
              <a:buChar char="Ø"/>
            </a:pPr>
            <a:r>
              <a:rPr lang="zh-CN" altLang="en-US" dirty="0">
                <a:solidFill>
                  <a:srgbClr val="000000"/>
                </a:solidFill>
                <a:latin typeface="楷体" panose="02010609060101010101" pitchFamily="49" charset="-122"/>
                <a:ea typeface="楷体" panose="02010609060101010101" pitchFamily="49" charset="-122"/>
                <a:sym typeface="微软雅黑" panose="020B0503020204020204" charset="-122"/>
              </a:rPr>
              <a:t>导入关</a:t>
            </a:r>
            <a:r>
              <a:rPr lang="zh-CN" altLang="en-US" dirty="0" smtClean="0">
                <a:solidFill>
                  <a:srgbClr val="000000"/>
                </a:solidFill>
                <a:latin typeface="楷体" panose="02010609060101010101" pitchFamily="49" charset="-122"/>
                <a:ea typeface="楷体" panose="02010609060101010101" pitchFamily="49" charset="-122"/>
                <a:sym typeface="微软雅黑" panose="020B0503020204020204" charset="-122"/>
              </a:rPr>
              <a:t>于农耕研学的</a:t>
            </a:r>
            <a:r>
              <a:rPr lang="zh-CN" altLang="en-US" dirty="0">
                <a:solidFill>
                  <a:srgbClr val="000000"/>
                </a:solidFill>
                <a:latin typeface="楷体" panose="02010609060101010101" pitchFamily="49" charset="-122"/>
                <a:ea typeface="楷体" panose="02010609060101010101" pitchFamily="49" charset="-122"/>
                <a:sym typeface="微软雅黑" panose="020B0503020204020204" charset="-122"/>
              </a:rPr>
              <a:t>主题；</a:t>
            </a:r>
          </a:p>
          <a:p>
            <a:pPr marL="316865" indent="-316865">
              <a:lnSpc>
                <a:spcPct val="150000"/>
              </a:lnSpc>
              <a:buFont typeface="Wingdings" panose="05000000000000000000" pitchFamily="2" charset="2"/>
              <a:buChar char="Ø"/>
            </a:pPr>
            <a:r>
              <a:rPr lang="zh-CN" altLang="en-US" dirty="0">
                <a:solidFill>
                  <a:srgbClr val="000000"/>
                </a:solidFill>
                <a:latin typeface="楷体" panose="02010609060101010101" pitchFamily="49" charset="-122"/>
                <a:ea typeface="楷体" panose="02010609060101010101" pitchFamily="49" charset="-122"/>
                <a:sym typeface="微软雅黑" panose="020B0503020204020204" charset="-122"/>
              </a:rPr>
              <a:t>强调安全注意事项</a:t>
            </a:r>
          </a:p>
          <a:p>
            <a:pPr marL="316865" indent="-316865">
              <a:lnSpc>
                <a:spcPct val="150000"/>
              </a:lnSpc>
              <a:buFont typeface="Wingdings" panose="05000000000000000000" pitchFamily="2" charset="2"/>
              <a:buChar char="Ø"/>
            </a:pPr>
            <a:endParaRPr lang="zh-CN" altLang="en-US" dirty="0">
              <a:solidFill>
                <a:srgbClr val="000000"/>
              </a:solidFill>
              <a:latin typeface="楷体" panose="02010609060101010101" pitchFamily="49" charset="-122"/>
              <a:ea typeface="楷体" panose="02010609060101010101" pitchFamily="49" charset="-122"/>
              <a:sym typeface="微软雅黑" panose="020B0503020204020204" charset="-122"/>
            </a:endParaRPr>
          </a:p>
          <a:p>
            <a:pPr marL="316865" indent="-316865">
              <a:lnSpc>
                <a:spcPct val="150000"/>
              </a:lnSpc>
            </a:pPr>
            <a:endParaRPr lang="zh-CN" altLang="en-US"/>
          </a:p>
        </p:txBody>
      </p:sp>
      <p:pic>
        <p:nvPicPr>
          <p:cNvPr id="3" name="图片 2" descr="4ed75864b6a047b46b3dcb019fab628"/>
          <p:cNvPicPr>
            <a:picLocks noChangeAspect="1"/>
          </p:cNvPicPr>
          <p:nvPr/>
        </p:nvPicPr>
        <p:blipFill>
          <a:blip r:embed="rId2" cstate="print"/>
          <a:stretch>
            <a:fillRect/>
          </a:stretch>
        </p:blipFill>
        <p:spPr>
          <a:xfrm>
            <a:off x="4647565" y="1305560"/>
            <a:ext cx="4294505" cy="3221990"/>
          </a:xfrm>
          <a:prstGeom prst="rect">
            <a:avLst/>
          </a:prstGeom>
        </p:spPr>
      </p:pic>
      <p:sp>
        <p:nvSpPr>
          <p:cNvPr id="4" name="文本框 3"/>
          <p:cNvSpPr txBox="1"/>
          <p:nvPr/>
        </p:nvSpPr>
        <p:spPr>
          <a:xfrm>
            <a:off x="571500" y="2243455"/>
            <a:ext cx="3794760" cy="2538095"/>
          </a:xfrm>
          <a:prstGeom prst="rect">
            <a:avLst/>
          </a:prstGeom>
          <a:noFill/>
        </p:spPr>
        <p:txBody>
          <a:bodyPr wrap="square" rtlCol="0" anchor="t">
            <a:spAutoFit/>
          </a:bodyPr>
          <a:lstStyle/>
          <a:p>
            <a:pPr marL="316865" indent="-316865">
              <a:lnSpc>
                <a:spcPct val="150000"/>
              </a:lnSpc>
            </a:pPr>
            <a:endParaRPr lang="zh-CN" altLang="en-US" sz="1600" b="1" dirty="0">
              <a:solidFill>
                <a:srgbClr val="000000"/>
              </a:solidFill>
              <a:latin typeface="微软雅黑" panose="020B0503020204020204" charset="-122"/>
              <a:ea typeface="微软雅黑" panose="020B0503020204020204" charset="-122"/>
              <a:sym typeface="微软雅黑" panose="020B0503020204020204" charset="-122"/>
            </a:endParaRPr>
          </a:p>
          <a:p>
            <a:pPr marL="316865" indent="-316865">
              <a:lnSpc>
                <a:spcPct val="150000"/>
              </a:lnSpc>
              <a:buFont typeface="Wingdings" panose="05000000000000000000" pitchFamily="2" charset="2"/>
              <a:buChar char="Ø"/>
            </a:pPr>
            <a:r>
              <a:rPr lang="zh-CN" altLang="en-US" sz="1800" dirty="0">
                <a:solidFill>
                  <a:srgbClr val="000000"/>
                </a:solidFill>
                <a:latin typeface="楷体" panose="02010609060101010101" pitchFamily="49" charset="-122"/>
                <a:ea typeface="楷体" panose="02010609060101010101" pitchFamily="49" charset="-122"/>
                <a:sym typeface="微软雅黑" panose="020B0503020204020204" charset="-122"/>
              </a:rPr>
              <a:t>打破人际交往间的疏远，营造一种和谐的组织氛围，就像打破严冬厚厚的冰层；</a:t>
            </a:r>
          </a:p>
          <a:p>
            <a:pPr marL="316865" indent="-316865">
              <a:lnSpc>
                <a:spcPct val="150000"/>
              </a:lnSpc>
              <a:buFont typeface="Wingdings" panose="05000000000000000000" pitchFamily="2" charset="2"/>
              <a:buChar char="Ø"/>
            </a:pPr>
            <a:r>
              <a:rPr lang="zh-CN" altLang="en-US" sz="1800" dirty="0">
                <a:solidFill>
                  <a:srgbClr val="000000"/>
                </a:solidFill>
                <a:latin typeface="楷体" panose="02010609060101010101" pitchFamily="49" charset="-122"/>
                <a:ea typeface="楷体" panose="02010609060101010101" pitchFamily="49" charset="-122"/>
                <a:sym typeface="微软雅黑" panose="020B0503020204020204" charset="-122"/>
              </a:rPr>
              <a:t>明确研学目的，为接下来的研学做好准备。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a:spLocks noChangeArrowheads="1"/>
          </p:cNvSpPr>
          <p:nvPr/>
        </p:nvSpPr>
        <p:spPr bwMode="auto">
          <a:xfrm>
            <a:off x="3410268" y="302895"/>
            <a:ext cx="2447925" cy="468313"/>
          </a:xfrm>
          <a:prstGeom prst="rect">
            <a:avLst/>
          </a:prstGeom>
          <a:noFill/>
          <a:ln w="9525">
            <a:noFill/>
            <a:miter lim="800000"/>
          </a:ln>
        </p:spPr>
        <p:txBody>
          <a:bodyPr anchor="ctr"/>
          <a:lstStyle/>
          <a:p>
            <a:pPr defTabSz="942975" eaLnBrk="0" hangingPunct="0"/>
            <a:r>
              <a:rPr lang="zh-CN" altLang="en-US" sz="2100" b="1">
                <a:solidFill>
                  <a:schemeClr val="tx2"/>
                </a:solidFill>
                <a:latin typeface="微软雅黑" panose="020B0503020204020204" charset="-122"/>
                <a:ea typeface="微软雅黑" panose="020B0503020204020204" charset="-122"/>
                <a:cs typeface="微软雅黑" panose="020B0503020204020204" charset="-122"/>
              </a:rPr>
              <a:t>研学项目介绍</a:t>
            </a:r>
          </a:p>
        </p:txBody>
      </p:sp>
      <p:sp>
        <p:nvSpPr>
          <p:cNvPr id="323586" name="Rectangle 6"/>
          <p:cNvSpPr>
            <a:spLocks noChangeArrowheads="1"/>
          </p:cNvSpPr>
          <p:nvPr/>
        </p:nvSpPr>
        <p:spPr bwMode="auto">
          <a:xfrm>
            <a:off x="1065213" y="1135063"/>
            <a:ext cx="4200525" cy="5673725"/>
          </a:xfrm>
          <a:prstGeom prst="rect">
            <a:avLst/>
          </a:prstGeom>
          <a:noFill/>
          <a:ln w="9525">
            <a:noFill/>
            <a:miter lim="800000"/>
          </a:ln>
        </p:spPr>
        <p:txBody>
          <a:bodyPr/>
          <a:lstStyle/>
          <a:p>
            <a:pPr marL="354330" indent="-354330" defTabSz="942975" eaLnBrk="0" hangingPunct="0">
              <a:spcBef>
                <a:spcPct val="20000"/>
              </a:spcBef>
              <a:buFont typeface="Arial" panose="020B0604020202020204" pitchFamily="34" charset="0"/>
              <a:buChar char="•"/>
            </a:pP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323588" name="Rectangle 9"/>
          <p:cNvSpPr>
            <a:spLocks noChangeArrowheads="1"/>
          </p:cNvSpPr>
          <p:nvPr/>
        </p:nvSpPr>
        <p:spPr bwMode="auto">
          <a:xfrm>
            <a:off x="609600" y="771525"/>
            <a:ext cx="4733925" cy="508000"/>
          </a:xfrm>
          <a:prstGeom prst="rect">
            <a:avLst/>
          </a:prstGeom>
          <a:noFill/>
          <a:ln w="9525">
            <a:noFill/>
            <a:miter lim="800000"/>
          </a:ln>
        </p:spPr>
        <p:txBody>
          <a:bodyPr anchor="ctr"/>
          <a:lstStyle/>
          <a:p>
            <a:pPr defTabSz="942975" eaLnBrk="0" hangingPunct="0"/>
            <a:r>
              <a:rPr lang="zh-CN" altLang="en-US" sz="2400" b="1">
                <a:latin typeface="微软雅黑" panose="020B0503020204020204" charset="-122"/>
                <a:ea typeface="微软雅黑" panose="020B0503020204020204" charset="-122"/>
                <a:cs typeface="微软雅黑" panose="020B0503020204020204" charset="-122"/>
              </a:rPr>
              <a:t>参观农场</a:t>
            </a:r>
          </a:p>
        </p:txBody>
      </p:sp>
      <p:sp>
        <p:nvSpPr>
          <p:cNvPr id="323589" name="Text Box 10"/>
          <p:cNvSpPr txBox="1">
            <a:spLocks noChangeArrowheads="1"/>
          </p:cNvSpPr>
          <p:nvPr/>
        </p:nvSpPr>
        <p:spPr bwMode="auto">
          <a:xfrm>
            <a:off x="530225" y="1308100"/>
            <a:ext cx="3383280" cy="368300"/>
          </a:xfrm>
          <a:prstGeom prst="rect">
            <a:avLst/>
          </a:prstGeom>
          <a:noFill/>
          <a:ln w="9525">
            <a:noFill/>
            <a:miter lim="800000"/>
          </a:ln>
        </p:spPr>
        <p:txBody>
          <a:bodyPr wrap="none">
            <a:spAutoFit/>
          </a:bodyPr>
          <a:lstStyle/>
          <a:p>
            <a:pPr>
              <a:buFont typeface="Arial" panose="020B0604020202020204" pitchFamily="34" charset="0"/>
              <a:buNone/>
            </a:pPr>
            <a:r>
              <a:rPr lang="zh-CN" altLang="en-US">
                <a:latin typeface="微软雅黑" panose="020B0503020204020204" charset="-122"/>
                <a:ea typeface="微软雅黑" panose="020B0503020204020204" charset="-122"/>
                <a:cs typeface="微软雅黑" panose="020B0503020204020204" charset="-122"/>
              </a:rPr>
              <a:t>主题－了解、观察农作物的特性</a:t>
            </a:r>
          </a:p>
        </p:txBody>
      </p:sp>
      <p:sp>
        <p:nvSpPr>
          <p:cNvPr id="323590" name="Text Box 11"/>
          <p:cNvSpPr txBox="1">
            <a:spLocks noChangeArrowheads="1"/>
          </p:cNvSpPr>
          <p:nvPr/>
        </p:nvSpPr>
        <p:spPr bwMode="auto">
          <a:xfrm>
            <a:off x="1727200" y="1800225"/>
            <a:ext cx="7559675" cy="460375"/>
          </a:xfrm>
          <a:prstGeom prst="rect">
            <a:avLst/>
          </a:prstGeom>
          <a:noFill/>
          <a:ln w="9525">
            <a:noFill/>
            <a:miter lim="800000"/>
          </a:ln>
        </p:spPr>
        <p:txBody>
          <a:bodyPr>
            <a:spAutoFit/>
          </a:bodyPr>
          <a:lstStyle/>
          <a:p>
            <a:pPr algn="l">
              <a:spcBef>
                <a:spcPct val="50000"/>
              </a:spcBef>
              <a:buClrTx/>
              <a:buSzTx/>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项目目标</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 </a:t>
            </a:r>
            <a:r>
              <a:rPr lang="zh-CN" altLang="en-US" sz="1800">
                <a:latin typeface="微软雅黑" panose="020B0503020204020204" charset="-122"/>
                <a:ea typeface="微软雅黑" panose="020B0503020204020204" charset="-122"/>
                <a:cs typeface="微软雅黑" panose="020B0503020204020204" charset="-122"/>
              </a:rPr>
              <a:t>走进农庄了解农作物的特点，观察农作物的习性</a:t>
            </a:r>
          </a:p>
        </p:txBody>
      </p:sp>
      <p:sp>
        <p:nvSpPr>
          <p:cNvPr id="323591" name="Text Box 12"/>
          <p:cNvSpPr txBox="1">
            <a:spLocks noChangeArrowheads="1"/>
          </p:cNvSpPr>
          <p:nvPr/>
        </p:nvSpPr>
        <p:spPr bwMode="auto">
          <a:xfrm>
            <a:off x="1727200" y="2332355"/>
            <a:ext cx="6822440" cy="953135"/>
          </a:xfrm>
          <a:prstGeom prst="rect">
            <a:avLst/>
          </a:prstGeom>
          <a:noFill/>
          <a:ln w="9525">
            <a:noFill/>
            <a:miter lim="800000"/>
          </a:ln>
        </p:spPr>
        <p:txBody>
          <a:bodyPr wrap="square">
            <a:spAutoFit/>
          </a:bodyPr>
          <a:lstStyle/>
          <a:p>
            <a:pPr>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项目描述</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1800">
                <a:latin typeface="微软雅黑" panose="020B0503020204020204" charset="-122"/>
                <a:ea typeface="微软雅黑" panose="020B0503020204020204" charset="-122"/>
                <a:cs typeface="微软雅黑" panose="020B0503020204020204" charset="-122"/>
              </a:rPr>
              <a:t>由专业人员为孩子们讲解农庄各种果树的生长周期，何时挂果、花期长短、栽培注意事项</a:t>
            </a:r>
            <a:endParaRPr lang="en-US" altLang="zh-CN" sz="1800">
              <a:latin typeface="微软雅黑" panose="020B0503020204020204" charset="-122"/>
              <a:ea typeface="微软雅黑" panose="020B0503020204020204" charset="-122"/>
              <a:cs typeface="微软雅黑" panose="020B0503020204020204" charset="-122"/>
            </a:endParaRPr>
          </a:p>
          <a:p>
            <a:pPr eaLnBrk="0" hangingPunct="0">
              <a:buFont typeface="Arial" panose="020B0604020202020204" pitchFamily="34" charset="0"/>
              <a:buNone/>
            </a:pPr>
            <a:endParaRPr lang="en-US" altLang="zh-CN" sz="1800">
              <a:latin typeface="微软雅黑" panose="020B0503020204020204" charset="-122"/>
              <a:ea typeface="微软雅黑" panose="020B0503020204020204" charset="-122"/>
              <a:cs typeface="微软雅黑" panose="020B0503020204020204" charset="-122"/>
            </a:endParaRPr>
          </a:p>
        </p:txBody>
      </p:sp>
      <p:pic>
        <p:nvPicPr>
          <p:cNvPr id="2" name="图片 1" descr="微信图片_20191231113518"/>
          <p:cNvPicPr>
            <a:picLocks noChangeAspect="1"/>
          </p:cNvPicPr>
          <p:nvPr/>
        </p:nvPicPr>
        <p:blipFill>
          <a:blip r:embed="rId2" cstate="print"/>
          <a:srcRect b="66416"/>
          <a:stretch>
            <a:fillRect/>
          </a:stretch>
        </p:blipFill>
        <p:spPr>
          <a:xfrm>
            <a:off x="1132205" y="3298190"/>
            <a:ext cx="2179320" cy="1849120"/>
          </a:xfrm>
          <a:prstGeom prst="rect">
            <a:avLst/>
          </a:prstGeom>
        </p:spPr>
      </p:pic>
      <p:pic>
        <p:nvPicPr>
          <p:cNvPr id="3" name="图片 2" descr="微信图片_20191231113518"/>
          <p:cNvPicPr>
            <a:picLocks noChangeAspect="1"/>
          </p:cNvPicPr>
          <p:nvPr/>
        </p:nvPicPr>
        <p:blipFill>
          <a:blip r:embed="rId3" cstate="print"/>
          <a:srcRect t="32954" b="33774"/>
          <a:stretch>
            <a:fillRect/>
          </a:stretch>
        </p:blipFill>
        <p:spPr>
          <a:xfrm>
            <a:off x="3572510" y="3297555"/>
            <a:ext cx="2286000" cy="1849755"/>
          </a:xfrm>
          <a:prstGeom prst="rect">
            <a:avLst/>
          </a:prstGeom>
        </p:spPr>
      </p:pic>
      <p:pic>
        <p:nvPicPr>
          <p:cNvPr id="4" name="图片 3" descr="微信图片_20191231113527"/>
          <p:cNvPicPr>
            <a:picLocks noChangeAspect="1"/>
          </p:cNvPicPr>
          <p:nvPr/>
        </p:nvPicPr>
        <p:blipFill>
          <a:blip r:embed="rId4" cstate="print"/>
          <a:stretch>
            <a:fillRect/>
          </a:stretch>
        </p:blipFill>
        <p:spPr>
          <a:xfrm>
            <a:off x="6359525" y="3297555"/>
            <a:ext cx="1550035" cy="18503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a:spLocks noChangeArrowheads="1"/>
          </p:cNvSpPr>
          <p:nvPr/>
        </p:nvSpPr>
        <p:spPr bwMode="auto">
          <a:xfrm>
            <a:off x="3410268" y="302895"/>
            <a:ext cx="2447925" cy="468313"/>
          </a:xfrm>
          <a:prstGeom prst="rect">
            <a:avLst/>
          </a:prstGeom>
          <a:noFill/>
          <a:ln w="9525">
            <a:noFill/>
            <a:miter lim="800000"/>
          </a:ln>
        </p:spPr>
        <p:txBody>
          <a:bodyPr anchor="ctr"/>
          <a:lstStyle/>
          <a:p>
            <a:pPr defTabSz="942975" eaLnBrk="0" hangingPunct="0"/>
            <a:r>
              <a:rPr lang="zh-CN" altLang="en-US" sz="2100" b="1">
                <a:solidFill>
                  <a:schemeClr val="tx2"/>
                </a:solidFill>
                <a:latin typeface="微软雅黑" panose="020B0503020204020204" charset="-122"/>
                <a:ea typeface="微软雅黑" panose="020B0503020204020204" charset="-122"/>
                <a:cs typeface="微软雅黑" panose="020B0503020204020204" charset="-122"/>
              </a:rPr>
              <a:t>研学项目介绍</a:t>
            </a:r>
          </a:p>
        </p:txBody>
      </p:sp>
      <p:sp>
        <p:nvSpPr>
          <p:cNvPr id="323588" name="Rectangle 9"/>
          <p:cNvSpPr>
            <a:spLocks noChangeArrowheads="1"/>
          </p:cNvSpPr>
          <p:nvPr/>
        </p:nvSpPr>
        <p:spPr bwMode="auto">
          <a:xfrm>
            <a:off x="609600" y="771525"/>
            <a:ext cx="4733925" cy="508000"/>
          </a:xfrm>
          <a:prstGeom prst="rect">
            <a:avLst/>
          </a:prstGeom>
          <a:noFill/>
          <a:ln w="9525">
            <a:noFill/>
            <a:miter lim="800000"/>
          </a:ln>
        </p:spPr>
        <p:txBody>
          <a:bodyPr anchor="ctr"/>
          <a:lstStyle/>
          <a:p>
            <a:pPr defTabSz="942975" eaLnBrk="0" hangingPunct="0"/>
            <a:r>
              <a:rPr lang="zh-CN" altLang="en-US" sz="2400" b="1">
                <a:latin typeface="微软雅黑" panose="020B0503020204020204" charset="-122"/>
                <a:ea typeface="微软雅黑" panose="020B0503020204020204" charset="-122"/>
                <a:cs typeface="微软雅黑" panose="020B0503020204020204" charset="-122"/>
              </a:rPr>
              <a:t>农耕体验</a:t>
            </a:r>
          </a:p>
        </p:txBody>
      </p:sp>
      <p:sp>
        <p:nvSpPr>
          <p:cNvPr id="323589" name="Text Box 10"/>
          <p:cNvSpPr txBox="1">
            <a:spLocks noChangeArrowheads="1"/>
          </p:cNvSpPr>
          <p:nvPr/>
        </p:nvSpPr>
        <p:spPr bwMode="auto">
          <a:xfrm>
            <a:off x="530225" y="1308100"/>
            <a:ext cx="2240280" cy="368300"/>
          </a:xfrm>
          <a:prstGeom prst="rect">
            <a:avLst/>
          </a:prstGeom>
          <a:noFill/>
          <a:ln w="9525">
            <a:noFill/>
            <a:miter lim="800000"/>
          </a:ln>
        </p:spPr>
        <p:txBody>
          <a:bodyPr wrap="none">
            <a:spAutoFit/>
          </a:bodyPr>
          <a:lstStyle/>
          <a:p>
            <a:pPr>
              <a:buFont typeface="Arial" panose="020B0604020202020204" pitchFamily="34" charset="0"/>
              <a:buNone/>
            </a:pPr>
            <a:r>
              <a:rPr lang="zh-CN" altLang="en-US">
                <a:latin typeface="微软雅黑" panose="020B0503020204020204" charset="-122"/>
                <a:ea typeface="微软雅黑" panose="020B0503020204020204" charset="-122"/>
                <a:cs typeface="微软雅黑" panose="020B0503020204020204" charset="-122"/>
              </a:rPr>
              <a:t>主题－学习如何耕作</a:t>
            </a:r>
          </a:p>
        </p:txBody>
      </p:sp>
      <p:sp>
        <p:nvSpPr>
          <p:cNvPr id="323590" name="Text Box 11"/>
          <p:cNvSpPr txBox="1">
            <a:spLocks noChangeArrowheads="1"/>
          </p:cNvSpPr>
          <p:nvPr/>
        </p:nvSpPr>
        <p:spPr bwMode="auto">
          <a:xfrm>
            <a:off x="1727200" y="1851025"/>
            <a:ext cx="7559675" cy="398780"/>
          </a:xfrm>
          <a:prstGeom prst="rect">
            <a:avLst/>
          </a:prstGeom>
          <a:noFill/>
          <a:ln w="9525">
            <a:noFill/>
            <a:miter lim="800000"/>
          </a:ln>
        </p:spPr>
        <p:txBody>
          <a:bodyPr>
            <a:spAutoFit/>
          </a:bodyPr>
          <a:lstStyle/>
          <a:p>
            <a:pPr algn="l">
              <a:spcBef>
                <a:spcPct val="50000"/>
              </a:spcBef>
              <a:buClrTx/>
              <a:buSzTx/>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项目目标:</a:t>
            </a:r>
            <a:r>
              <a:rPr lang="zh-CN" altLang="en-US" sz="1800">
                <a:latin typeface="微软雅黑" panose="020B0503020204020204" charset="-122"/>
                <a:ea typeface="微软雅黑" panose="020B0503020204020204" charset="-122"/>
                <a:cs typeface="微软雅黑" panose="020B0503020204020204" charset="-122"/>
              </a:rPr>
              <a:t>学习农业耕作知识 </a:t>
            </a:r>
          </a:p>
        </p:txBody>
      </p:sp>
      <p:sp>
        <p:nvSpPr>
          <p:cNvPr id="323591" name="Text Box 12"/>
          <p:cNvSpPr txBox="1">
            <a:spLocks noChangeArrowheads="1"/>
          </p:cNvSpPr>
          <p:nvPr/>
        </p:nvSpPr>
        <p:spPr bwMode="auto">
          <a:xfrm>
            <a:off x="1727200" y="2332355"/>
            <a:ext cx="6973570" cy="614045"/>
          </a:xfrm>
          <a:prstGeom prst="rect">
            <a:avLst/>
          </a:prstGeom>
          <a:noFill/>
          <a:ln w="9525">
            <a:noFill/>
            <a:miter lim="800000"/>
          </a:ln>
        </p:spPr>
        <p:txBody>
          <a:bodyPr wrap="square">
            <a:spAutoFit/>
          </a:bodyPr>
          <a:lstStyle/>
          <a:p>
            <a:pPr>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项目描述: </a:t>
            </a:r>
            <a:r>
              <a:rPr lang="zh-CN" altLang="en-US" sz="1800">
                <a:latin typeface="微软雅黑" panose="020B0503020204020204" charset="-122"/>
                <a:ea typeface="微软雅黑" panose="020B0503020204020204" charset="-122"/>
                <a:cs typeface="微软雅黑" panose="020B0503020204020204" charset="-122"/>
              </a:rPr>
              <a:t>学生们在教官的指导下，亲身体验开荒、施肥、种植、浇水等劳动过程。同感受着劳动人民面朝黄土背朝天的艰辛，既有劳动的体验，也学到了课本以外的知识</a:t>
            </a:r>
            <a:r>
              <a:rPr lang="zh-CN" altLang="en-US" sz="1400">
                <a:latin typeface="微软雅黑" panose="020B0503020204020204" charset="-122"/>
                <a:ea typeface="微软雅黑" panose="020B0503020204020204" charset="-122"/>
                <a:cs typeface="微软雅黑" panose="020B0503020204020204" charset="-122"/>
              </a:rPr>
              <a:t>。</a:t>
            </a:r>
          </a:p>
        </p:txBody>
      </p:sp>
      <p:pic>
        <p:nvPicPr>
          <p:cNvPr id="6" name="图片 5" descr="cfb7ce136b58031e3055f1ae9fe8441"/>
          <p:cNvPicPr>
            <a:picLocks noChangeAspect="1"/>
          </p:cNvPicPr>
          <p:nvPr/>
        </p:nvPicPr>
        <p:blipFill>
          <a:blip r:embed="rId2" cstate="print"/>
          <a:stretch>
            <a:fillRect/>
          </a:stretch>
        </p:blipFill>
        <p:spPr>
          <a:xfrm>
            <a:off x="1014730" y="3492500"/>
            <a:ext cx="2214245" cy="1661160"/>
          </a:xfrm>
          <a:prstGeom prst="rect">
            <a:avLst/>
          </a:prstGeom>
        </p:spPr>
      </p:pic>
      <p:pic>
        <p:nvPicPr>
          <p:cNvPr id="8" name="图片 7" descr="7434907b42959c4ae611ca5ade54786"/>
          <p:cNvPicPr>
            <a:picLocks noChangeAspect="1"/>
          </p:cNvPicPr>
          <p:nvPr/>
        </p:nvPicPr>
        <p:blipFill>
          <a:blip r:embed="rId3" cstate="print"/>
          <a:stretch>
            <a:fillRect/>
          </a:stretch>
        </p:blipFill>
        <p:spPr>
          <a:xfrm>
            <a:off x="3750945" y="3531235"/>
            <a:ext cx="1766570" cy="1757680"/>
          </a:xfrm>
          <a:prstGeom prst="rect">
            <a:avLst/>
          </a:prstGeom>
        </p:spPr>
      </p:pic>
      <p:pic>
        <p:nvPicPr>
          <p:cNvPr id="9" name="图片 8" descr="53fe95dc8a76a502214a19cac40f8d9"/>
          <p:cNvPicPr>
            <a:picLocks noChangeAspect="1"/>
          </p:cNvPicPr>
          <p:nvPr/>
        </p:nvPicPr>
        <p:blipFill>
          <a:blip r:embed="rId4" cstate="print"/>
          <a:srcRect l="2743" t="25265" r="26009" b="7852"/>
          <a:stretch>
            <a:fillRect/>
          </a:stretch>
        </p:blipFill>
        <p:spPr>
          <a:xfrm>
            <a:off x="5858510" y="3531235"/>
            <a:ext cx="2303780" cy="16224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b7fc1fe6-f8e3-4b8c-a92c-d4dfde4d4314}"/>
</p:tagLst>
</file>

<file path=ppt/theme/theme1.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6_Office 主题">
  <a:themeElements>
    <a:clrScheme name="1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7_Office 主题">
  <a:themeElements>
    <a:clrScheme name="1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8_Office 主题">
  <a:themeElements>
    <a:clrScheme name="1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8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9_Office 主题">
  <a:themeElements>
    <a:clrScheme name="1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9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20_Office 主题">
  <a:themeElements>
    <a:clrScheme name="2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21_Office 主题">
  <a:themeElements>
    <a:clrScheme name="2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22_Office 主题">
  <a:themeElements>
    <a:clrScheme name="2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2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23_Office 主题">
  <a:themeElements>
    <a:clrScheme name="2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3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24_Office 主题">
  <a:themeElements>
    <a:clrScheme name="2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4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25_Office 主题">
  <a:themeElements>
    <a:clrScheme name="2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5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1_人际关系">
  <a:themeElements>
    <a:clrScheme name="1_人际关系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人际关系">
      <a:majorFont>
        <a:latin typeface="Calibri"/>
        <a:ea typeface="微软雅黑"/>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人际关系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人际关系">
  <a:themeElements>
    <a:clrScheme name="人际关系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人际关系">
      <a:majorFont>
        <a:latin typeface="Calibri"/>
        <a:ea typeface="微软雅黑"/>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人际关系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自定义</PresentationFormat>
  <Paragraphs>103</Paragraphs>
  <Slides>11</Slides>
  <Notes>1</Notes>
  <HiddenSlides>0</HiddenSlides>
  <MMClips>0</MMClips>
  <ScaleCrop>false</ScaleCrop>
  <HeadingPairs>
    <vt:vector size="4" baseType="variant">
      <vt:variant>
        <vt:lpstr>主题</vt:lpstr>
      </vt:variant>
      <vt:variant>
        <vt:i4>25</vt:i4>
      </vt:variant>
      <vt:variant>
        <vt:lpstr>幻灯片标题</vt:lpstr>
      </vt:variant>
      <vt:variant>
        <vt:i4>11</vt:i4>
      </vt:variant>
    </vt:vector>
  </HeadingPairs>
  <TitlesOfParts>
    <vt:vector size="36" baseType="lpstr">
      <vt:lpstr>2_Office 主题</vt:lpstr>
      <vt:lpstr>12_Office 主题</vt:lpstr>
      <vt:lpstr>人际关系</vt:lpstr>
      <vt:lpstr>3_Office 主题</vt:lpstr>
      <vt:lpstr>4_Office 主题</vt:lpstr>
      <vt:lpstr>5_Office 主题</vt:lpstr>
      <vt:lpstr>6_Office 主题</vt:lpstr>
      <vt:lpstr>7_Office 主题</vt:lpstr>
      <vt:lpstr>8_Office 主题</vt:lpstr>
      <vt:lpstr>10_Office 主题</vt:lpstr>
      <vt:lpstr>11_Office 主题</vt:lpstr>
      <vt:lpstr>13_Office 主题</vt:lpstr>
      <vt:lpstr>14_Office 主题</vt:lpstr>
      <vt:lpstr>15_Office 主题</vt:lpstr>
      <vt:lpstr>16_Office 主题</vt:lpstr>
      <vt:lpstr>17_Office 主题</vt:lpstr>
      <vt:lpstr>18_Office 主题</vt:lpstr>
      <vt:lpstr>19_Office 主题</vt:lpstr>
      <vt:lpstr>20_Office 主题</vt:lpstr>
      <vt:lpstr>21_Office 主题</vt:lpstr>
      <vt:lpstr>22_Office 主题</vt:lpstr>
      <vt:lpstr>23_Office 主题</vt:lpstr>
      <vt:lpstr>24_Office 主题</vt:lpstr>
      <vt:lpstr>25_Office 主题</vt:lpstr>
      <vt:lpstr>1_人际关系</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邱宗彬（大海）</dc:creator>
  <cp:lastModifiedBy>xbany</cp:lastModifiedBy>
  <cp:revision>51</cp:revision>
  <dcterms:created xsi:type="dcterms:W3CDTF">1900-01-01T00:00:00Z</dcterms:created>
  <dcterms:modified xsi:type="dcterms:W3CDTF">2021-04-11T02:56:32Z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